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7" r:id="rId3"/>
    <p:sldId id="259" r:id="rId4"/>
    <p:sldId id="258" r:id="rId5"/>
    <p:sldId id="267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16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A443001D-838E-4A30-AA21-FC8A1BA7117A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AF242D4B-1E66-46CB-A48E-E718A6CDE8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2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E0729-9D60-414E-B837-A4B57E6C43F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D457C-4C2E-4113-9E4A-20348E18A1A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Fens are purpose built wooden lodges with en suite rooms sleeping 4-6.</a:t>
            </a:r>
            <a:r>
              <a:rPr lang="en-GB" dirty="0"/>
              <a:t> </a:t>
            </a:r>
          </a:p>
          <a:p>
            <a:pPr eaLnBrk="1" hangingPunct="1"/>
            <a:r>
              <a:rPr lang="en-US" dirty="0"/>
              <a:t>The Vales comprise en suite rooms sleeping 4, 6 or 8</a:t>
            </a:r>
            <a:r>
              <a:rPr lang="en-GB" dirty="0"/>
              <a:t> </a:t>
            </a:r>
          </a:p>
          <a:p>
            <a:pPr eaLnBrk="1" hangingPunct="1"/>
            <a:r>
              <a:rPr lang="en-US" dirty="0"/>
              <a:t>The Wolds comprise en suite rooms sleeping 4 - 8</a:t>
            </a:r>
            <a:r>
              <a:rPr lang="en-GB" dirty="0"/>
              <a:t> </a:t>
            </a:r>
          </a:p>
          <a:p>
            <a:pPr eaLnBrk="1" hangingPunct="1"/>
            <a:r>
              <a:rPr lang="en-US" dirty="0"/>
              <a:t>Tents are spaciously sited and sleep 4 - 6 on frame mattresses.  Toilets and showers are close by.</a:t>
            </a:r>
            <a:r>
              <a:rPr lang="en-GB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3A80-16CF-4383-84D2-03F0F574608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/>
              <a:t>Continual investment in healthy menus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 ingredients fully traceable to audited suppliers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Freshly cooked 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Processed food avoided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Meals meet Local Authority guidelines</a:t>
            </a:r>
          </a:p>
          <a:p>
            <a:pPr eaLnBrk="1" hangingPunct="1">
              <a:buFontTx/>
              <a:buChar char="•"/>
            </a:pPr>
            <a:endParaRPr lang="en-GB" dirty="0"/>
          </a:p>
          <a:p>
            <a:pPr eaLnBrk="1" hangingPunct="1">
              <a:buFontTx/>
              <a:buChar char="•"/>
            </a:pPr>
            <a:r>
              <a:rPr lang="en-GB" dirty="0"/>
              <a:t>Caterers can deal with </a:t>
            </a:r>
            <a:r>
              <a:rPr lang="en-GB" u="sng" dirty="0"/>
              <a:t>most </a:t>
            </a:r>
            <a:r>
              <a:rPr lang="en-GB" dirty="0"/>
              <a:t>dietary requirements but please ensure the party leader is aware of any dietary requirements well in advance.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2D4B-1E66-46CB-A48E-E718A6CDE84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775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3429000"/>
            <a:ext cx="3816350" cy="64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3817938" cy="64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3767-B281-4151-AAA0-A1BC4F30AC6E}" type="datetimeFigureOut">
              <a:rPr lang="en-GB" smtClean="0"/>
              <a:pPr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2A45-DBA2-408E-9BAE-D6D0BC727F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2655590"/>
          </a:xfrm>
        </p:spPr>
        <p:txBody>
          <a:bodyPr>
            <a:noAutofit/>
          </a:bodyPr>
          <a:lstStyle/>
          <a:p>
            <a:pPr eaLnBrk="1" hangingPunct="1"/>
            <a:r>
              <a:rPr lang="en-GB" sz="5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Year 6 Residential 2024</a:t>
            </a:r>
            <a:br>
              <a:rPr lang="en-GB" sz="5400" dirty="0">
                <a:solidFill>
                  <a:srgbClr val="FFFF66"/>
                </a:solidFill>
                <a:latin typeface="SassoonPrimaryInfant" pitchFamily="2" charset="0"/>
              </a:rPr>
            </a:br>
            <a:r>
              <a:rPr lang="en-GB" b="1" dirty="0">
                <a:latin typeface="SassoonPrimaryInfant" pitchFamily="2" charset="0"/>
              </a:rPr>
              <a:t>PGL </a:t>
            </a:r>
            <a:br>
              <a:rPr lang="en-GB" b="1" dirty="0">
                <a:latin typeface="SassoonPrimaryInfant" pitchFamily="2" charset="0"/>
              </a:rPr>
            </a:br>
            <a:r>
              <a:rPr lang="en-GB" b="1" dirty="0" err="1">
                <a:latin typeface="SassoonPrimaryInfant" pitchFamily="2" charset="0"/>
              </a:rPr>
              <a:t>Caythorpe</a:t>
            </a:r>
            <a:r>
              <a:rPr lang="en-GB" b="1" dirty="0">
                <a:latin typeface="SassoonPrimaryInfant" pitchFamily="2" charset="0"/>
              </a:rPr>
              <a:t> Court</a:t>
            </a:r>
            <a:br>
              <a:rPr lang="en-GB" sz="5400" dirty="0">
                <a:latin typeface="SassoonPrimaryInfant" pitchFamily="2" charset="0"/>
              </a:rPr>
            </a:br>
            <a:r>
              <a:rPr lang="en-GB" sz="5400" dirty="0">
                <a:latin typeface="SassoonPrimaryInfant" pitchFamily="2" charset="0"/>
              </a:rPr>
              <a:t> </a:t>
            </a:r>
            <a:r>
              <a:rPr lang="en-GB" sz="3600" i="1" dirty="0">
                <a:latin typeface="SassoonPrimaryInfant" pitchFamily="2" charset="0"/>
              </a:rPr>
              <a:t>Lincolnshire</a:t>
            </a:r>
          </a:p>
        </p:txBody>
      </p:sp>
      <p:pic>
        <p:nvPicPr>
          <p:cNvPr id="3075" name="Picture 3" descr="c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663" y="3002671"/>
            <a:ext cx="4751759" cy="3571125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236296" y="2996952"/>
            <a:ext cx="1541469" cy="3525763"/>
            <a:chOff x="5143500" y="1556792"/>
            <a:chExt cx="1804789" cy="3729583"/>
          </a:xfrm>
        </p:grpSpPr>
        <p:pic>
          <p:nvPicPr>
            <p:cNvPr id="5" name="Picture 16" descr="C:\Documents and Settings\rebeccao\Desktop\pgl_8046589 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0" y="3500438"/>
              <a:ext cx="1797050" cy="1785937"/>
            </a:xfrm>
            <a:prstGeom prst="rect">
              <a:avLst/>
            </a:prstGeom>
            <a:noFill/>
            <a:ln w="9525">
              <a:solidFill>
                <a:srgbClr val="0099CC"/>
              </a:solidFill>
              <a:miter lim="800000"/>
              <a:headEnd/>
              <a:tailEnd/>
            </a:ln>
          </p:spPr>
        </p:pic>
        <p:pic>
          <p:nvPicPr>
            <p:cNvPr id="7" name="Picture 18" descr="C:\Documents and Settings\rebeccao\Desktop\pgl_805247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1556792"/>
              <a:ext cx="1800225" cy="1804988"/>
            </a:xfrm>
            <a:prstGeom prst="rect">
              <a:avLst/>
            </a:prstGeom>
            <a:noFill/>
            <a:ln w="9525">
              <a:solidFill>
                <a:srgbClr val="0099CC"/>
              </a:solidFill>
              <a:miter lim="800000"/>
              <a:headEnd/>
              <a:tailEnd/>
            </a:ln>
          </p:spPr>
        </p:pic>
      </p:grpSp>
      <p:pic>
        <p:nvPicPr>
          <p:cNvPr id="8" name="Picture 4" descr="http://t2.gstatic.com/images?q=tbn:ANd9GcQ_T0qEHewNvGoLD2GOTvgy8AS0tfkWeLUa3It0_5_yeyD9p1AH8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356" y="4782514"/>
            <a:ext cx="1958434" cy="170548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B59CB-1762-4221-8195-683B55DC6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56" y="2955846"/>
            <a:ext cx="1931376" cy="1787060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8809" y="0"/>
            <a:ext cx="4465191" cy="126841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4600" dirty="0" err="1">
                <a:solidFill>
                  <a:srgbClr val="FFFF66"/>
                </a:solidFill>
                <a:latin typeface="Comic Sans MS" pitchFamily="66" charset="0"/>
              </a:rPr>
              <a:t>Caythorpe</a:t>
            </a: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Court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Accommodation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712"/>
            <a:ext cx="9144000" cy="5589240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Rooms are all on ground level.</a:t>
            </a:r>
          </a:p>
          <a:p>
            <a:pPr algn="l" eaLnBrk="1" hangingPunct="1"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Adult rooms are spaced out between the children’s rooms</a:t>
            </a:r>
          </a:p>
          <a:p>
            <a:pPr algn="l" eaLnBrk="1" hangingPunct="1"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Adult rooms clearly marked so children know where to find us in if they need us at any time.</a:t>
            </a:r>
          </a:p>
          <a:p>
            <a:pPr algn="l" eaLnBrk="1" hangingPunct="1"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Children are guaranteed to be in a room with one friend  of their choice</a:t>
            </a:r>
          </a:p>
          <a:p>
            <a:pPr algn="l" eaLnBrk="1" hangingPunct="1"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Children will be told </a:t>
            </a:r>
          </a:p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about rooms when we </a:t>
            </a:r>
          </a:p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arrive.  </a:t>
            </a:r>
          </a:p>
        </p:txBody>
      </p:sp>
      <p:pic>
        <p:nvPicPr>
          <p:cNvPr id="7174" name="Picture 9" descr="11666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995936" y="4316467"/>
            <a:ext cx="5148064" cy="2541533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2" name="AutoShape 2" descr="PGL / Caythorpe Court | JuniorCourses.com">
            <a:extLst>
              <a:ext uri="{FF2B5EF4-FFF2-40B4-BE49-F238E27FC236}">
                <a16:creationId xmlns:a16="http://schemas.microsoft.com/office/drawing/2014/main" id="{D8CED5A2-70D4-46A0-99F5-DC1050DE9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6866E-460E-431B-9886-3D2FEAC3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316466"/>
            <a:ext cx="5148064" cy="2496909"/>
          </a:xfrm>
          <a:prstGeom prst="rect">
            <a:avLst/>
          </a:prstGeom>
        </p:spPr>
      </p:pic>
    </p:spTree>
  </p:cSld>
  <p:clrMapOvr>
    <a:masterClrMapping/>
  </p:clrMapOvr>
  <p:transition advClick="0" advTm="2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9420" y="0"/>
            <a:ext cx="4104580" cy="1584326"/>
          </a:xfrm>
        </p:spPr>
        <p:txBody>
          <a:bodyPr/>
          <a:lstStyle/>
          <a:p>
            <a:pPr algn="r" eaLnBrk="1" hangingPunct="1"/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Catering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3600" dirty="0">
                <a:latin typeface="Comic Sans MS" pitchFamily="66" charset="0"/>
              </a:rPr>
              <a:t>&amp; dietary needs</a:t>
            </a:r>
          </a:p>
        </p:txBody>
      </p:sp>
      <p:pic>
        <p:nvPicPr>
          <p:cNvPr id="9219" name="Picture 3" descr="PGL CAY AUG08 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69" y="1454498"/>
            <a:ext cx="3423881" cy="3140968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68456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3 nutritious, balanced 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meals per day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Vegetarian option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Salad bar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Special diets catered for – 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GB" sz="2800" b="1" u="sng" dirty="0">
                <a:solidFill>
                  <a:schemeClr val="bg1"/>
                </a:solidFill>
                <a:latin typeface="Comic Sans MS" pitchFamily="66" charset="0"/>
              </a:rPr>
              <a:t>Please advise us of this </a:t>
            </a:r>
          </a:p>
          <a:p>
            <a:pPr>
              <a:spcBef>
                <a:spcPct val="20000"/>
              </a:spcBef>
            </a:pPr>
            <a:r>
              <a:rPr lang="en-GB" sz="2400" b="1" u="sng" dirty="0">
                <a:solidFill>
                  <a:schemeClr val="bg1"/>
                </a:solidFill>
                <a:latin typeface="Comic Sans MS" pitchFamily="66" charset="0"/>
              </a:rPr>
              <a:t>(if you have not done so already on the form)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Freshly cooked 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Processed food avoided</a:t>
            </a:r>
          </a:p>
          <a:p>
            <a:endParaRPr lang="en-GB" sz="2800" dirty="0"/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0"/>
            <a:ext cx="5796136" cy="2348880"/>
          </a:xfrm>
        </p:spPr>
        <p:txBody>
          <a:bodyPr>
            <a:normAutofit/>
          </a:bodyPr>
          <a:lstStyle/>
          <a:p>
            <a:pPr algn="r"/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536" y="86341"/>
            <a:ext cx="8352928" cy="26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The proposed itinerary for the week..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QSERUUExQVFRUWGR4YGRgYGRoXGhsYHBsYHh0aGR0ZHCYeGxwlGhcaIDAgIycpLCwsGh4xNTAqNSYrLCoBCQoKDgwOGg8PGiwlHyQsKSwqLCosLC8sLCwpLCkpLCwsLCwsLCwsLCwsLCwpLCwsLCksLCwsLCwsKSwsLCwsKf/AABEIALcBEwMBIgACEQEDEQH/xAAbAAABBQEBAAAAAAAAAAAAAAAFAAIDBAYBB//EAD4QAAECBAQDBQYEBgEEAwAAAAECEQADITEEEkFRBSJhBhNxgZEyQqGxwfAHFNHxIzNSYoLhchWSorIWQ8L/xAAaAQACAwEBAAAAAAAAAAAAAAADBAABAgUG/8QAMBEAAgIBAwIFAgUEAwAAAAAAAAECEQMSITEEQRMiUWFxMvAFgZGx0SMzQqEUUsH/2gAMAwEAAhEDEQA/AAkjFlTgtlUAQSCFBiSK7OaPd7xVlicpRyAKAblDJLUr6bdYmxU3MlSgTylqEtSlN9KHaKyq5FlRe39Jd6KcUa4d31MeegvYtP1C45JQl5SmthyudKgVTQhgRFASFyiFpQlQWlTKZLhViWD/AB2PWGr4/wD1pK1B0FSQM1D72hBv9YvDGJmJBQXS6RRLHK4d9bv1pGNMorzLkjoiVwrMAQDygJYuXFSSdmchqWtF/H4aWsIEpM1OVIzioHeasX9kuD8KR05VLUUAAAOkPzKTlY3163tA7iPElSA2TMRdIKswAKmJ0bXrWMJylsiqOYSYjDZgoFOZ3XmUSzihDtetA9TBbgE3DTVq/MLIC0/wiEl8zXFCQwDh/WMlxHEImIzpUvnBdCqFwXBSbUsw2iDC49S5SAVEpllg3tAvTq9g4hlYW/O+eGQ0mNw4nS/4rqKH0TU1YMKWGtt4E8IxWGkzVrnSp0x1gpCcqZeV6hQLG7WpA7/5DMDoJCnBB6GovrtFvszwAlffLqhJ5X95Q1bYH1PhDPT4JRtSexFdmj4bw5KFLmZSnvCVJQaiWhRzZA1tCW+kE0AbekV0u+tPD6wmL/t9IeSo2TKQA7Al94hWAbpiQA7t4w8A3JiyHUT+XIZYLWUCUlq0U16m96axXUSNj84lLVhgWxEUopcEsdLPTprrCC2229aH4GJUTAaNWGZelqxbVohUTJU3KWexIdos51ZcsxYe2dmNT4dYfKTyiJBh0LzBZamrX0veugvGMjUIuUmQbMwwWhOZSSpABsQXqC2wcWrY7xXxuHzgEKUkpoohvZ1LaMNekQYXDqTNUFlyAcrUSA+gNQ5ctaCsl07F7v8AKFodP/T0ydk9jOYuVLWAtYCigsSEqqdFEuNq2uItTFM3KAWIKiAoMo0d/dJfQln8YuTMNlDJSkDMzFgFAg5QSQWygEEN6xBOTlZixJDlwXAoTQEUqGb/AFx52npfaygDxrhcxBSwDU7zIwDkCgBpYm97wUw0xQzzQU5AKhs0xwwZiqtDp4tBCSVGUEqUAqywls1XAIJNQBR6H6zqKlPLUWyJDsDmcn2iUkcpAe0VLK3FRdFAifg5qsOBIWkTATkowUmooTdba+MV8Pj1mckrlAqUnKouPaRQ0JPxLl4OYdHdygxrUd2wZWgrUMEsS1C0UEcMSZCpQlpBUVdKhi++ottXSLWVJNP7v+OSirxnhImJ5UqCllLlLrAuAFjR3Na2vA8YKayZRZRRQploUHNMveKGosQIK4fiDPKCiomktVkukWBq4avk0TSOJkAplpC1KJ58pAKm5qkUANHjSyZIxr7+SFPg3BkyEOZaS6y+Yd6prBgBld6U+sFMJxUiZkTLUCvmyqASQnRgWAT/ALtaOpw2ZYUohQQl0pHshf8AV7RJ2DjcxHg+IJmc2ReVN2qcz3pXLWAzk8luW/3sQsT1BaTYEOouOZkO1tCXrUbRSE1C5WVKCsqS1FMsLoXzGw6E0aJsQgZcwSZhmnKjqHFH0DOTu3WCklAlJdQSAwZI01IfWphjpcMpOkXVlTDcLUUJKmJIckku+sKIpvEphJZKm0YGFHS8DF6haiBpOEOWtHe7/TziadMPKoAkoLAEOlmIBd3etoIpkhqmprEASPTq0cjxHYFxBa562KVsHoQBSm3n9Ip4XDZVEjNQWS7PWjair+sHTKSSQoOLjzitNkA0Bu1tKmjwWOTZpE4BSZqkqNVAPVWwIqDVwPCDcrFZxlmgTUAZUrSedKaOAblnFD84hmAMtKhmJS6HDuW1bx+EV8Jw3u8iwqocEUq97XYm9esE1pq+DSaRFieFBCDMkq/MJTXLQFAAb2amzPoWjLYXDHmKgzhmvcEhQGwvSNMCqXMKgtcogsFpDpzF2zpFw2oi9xCUicn+O0hTsnESiFSlH+5INHrZj0hzFkpfJKvdGV7PcKViJwSlkgA5lNZJcU3JFBHpH5LLLASGSkML2HxMZEcOm4FuYrlLqVS/ZJ3CrOLgFtYuL4zPAQFTVc9QCxISWZ3tu2xEMyzJO0Fx49b0rkOokvZvv4x0yerGMXxDtJPl0C/PKn9IOdiOOmfMIxE5nByslIrq6iDpG5ZdMNfY14L16AooMKmGTMQBY/fnADtNxgysSJUpaVpLZiQksSdxS0FsBw2bOkmYhSSsZuUpGnW0Dl1MIwU33CLpZuTiuxalTcwrSLOQjYxjuF9pVrWmWoSkJUakh26UI1iZXaidKm9yuUlwpqEi7VG4IrB79gGldmbCTh6/7hqpbOXFIB8V7XrkLCDLQoZQTVmcmlq2+MUJnbcELAl5TYN16uG9DFRblHUuCShplpfKNZLs8OTObMFSkzElJd2fcgUcOBd7jzGNkdvFJp3QPmaneOq7fFRSO5LvQBVzppWsVlipwcWZo2SA9Wb+3YbVjqg1YA8W7STcME99JYL1SXalqtFeX2wBbKlTlhUDX/KKjljKOpPYI8M09LW4V46uZ3eZA5k2ZnsQ46hz4vFDA4uYiUhamMpRUVJAHKHsHcAGgqaEmJP+pTFpRypyqfK5AcuHHS4Lw/D8IxSQpSZUwCpLJotZNSQS9joI5XVyxX23B6HZL3stQzZCrOMynbkOjDR9qsz+NxGDZKz3YSoty5mNQxB5mU1S3WBPEEKQgf8A0KWzpICSHpUXVZukXDxlQUEkZgeWpDu1KAFquA5u3WEZJteX7oxwRy8WblZKS6BlSEkLDMpi7kvbpakTyJaJKEhlElgkglXMAHexZzZ7AjpDlkAukBwQmYsBJSCwL3LOWvalYaqYmYhAyklTKdCmIIqLKHr4RG7dLgiKk3hoVJWcOoDvC4ALJFbBg93dt4tfmJiglIyhbMUJy0AuU1o5+dqPEeJlSpGUrdSnOTM5SCCKAM48SWoQTWGpwkpedkELIPKlgSNruRXUxfKt8EJEySwKQmrsSRmdylymmtaRXwmGX3y05UpULBIKCUsUuxdtTFzB4FJUe9yrKaJNHzAkOWHuvQihr0iWdPTILnmmEAFVagWuTvB8GHxG0uPUiVkmFSnDoqXIsNhtA/iEicuoy81gonU2DWPnEJSZild4FNoRUb1YuA2oiRXDl5nd08uRlKsLMAXFL3s8NZM8YLRj/X1NN1wWJWIWgBKyyk0LFvDQ6NCiY4ZPvkZve5lCutI7CNp72ZIJhG1YjMvar7QU/K0ISAxq7VG7bRWmyVJJLilfTpBHhrkIqKv5Y1DV6REnD6AfvF2WsqU4o5h8+UNDR/vxNYt4U1aLpA1WGD5svM0VxhSHJAfzLD71g0iXp8t4ZMknYOYixOtitIBkSlMcyrqq1zT6U8iYhw6piHYHJUKSpsqn/qBG/SDypI2+/sxWncMzFyBlFa2prsWp/qCKMkVorgp8HxQGYS/4bBlS1c8lTFtfZrvSotEHGZBJUsI7spyqKXcPrlOqdaGLU/DhEtQKRWzBgaEjWrn9Yo4SWtglZISQU3eh+Q08oKpeo10+RKVMDdoJOeZRmYGnUA/WGolDIEuEqY+jatWLiphQj2EqIXkLjVifpFX86UELMtBSkg5SHT4EHTzhuLk0lXA9iyY8Up6uWUMdw6alCJipagJhJQrKWITQt5weVOSSiWta0S1gklLli4bMlxmTel/FmhcQ7WLmJQkIliUgkpQkEBOa+Ukk+sU8KkzZiQeULLAm3gINpcpJzWyEnu9MHbdIXGOGIlsqWsLSaBQBALPUBVb7xSwspSpiLnmT8xBntRiEJWmWCC3tMAAnYAaXLjwhnApf8RBp7QuH1GkanLSiZ8cYZNEe1X89wl2g4BOXO7zKAAAnRVBqxuHNXjMzwS7jmcknUu335mPTcXx5MiYpASTqog1dgzfW3nA2d2rUQP4Yoa8xqNqj4wCOdqCjXBicNU3L1PPCiNB2c4dKQEYiaWeZkTmHKKe0/qH0+R/G9upCEJeQpSyWUORhsQSmvgwh3B+0WEmpAmHIqoShaUlLmhykJYEv0eCqUmvpBNJPkd2+4Ymbh1zwpSsoyoTUIozrGYc3LYp6xiOHIKkpAcqLJAFyTQAdaxtO0+PlS3lzFLUGLoTzBNLaJHkYr9g+GomYsLQAUS0d6NBmPKl/Byf8YXz5Y4sTdVQfEnKdt2ehdk+yyZEtOcBUzdhyv7qT9daxpO5EV+Gr5feqT7TOznbTbo0TqnR5TT4n9Se7YaSd0ihxThMucgpmJCk/djceUYDG4QyFTJZBKUgKSSzMDSpsrwOgj0TF4sJSSQS2gBJu1hGL7cpScjgZlZkJNXBZwzbGvlF4fLNRXDM5serG5PsCsLNMtACwKs5Cg9QaDUnr1iKXjkyFpJL5qpY1Dhg6QASCx0pFXE4IiSpbEzEkKopiFApemlBtvFpTLUDNyqS1nzBPKbhub2vlHQUVz8nOJJ0lM1TqK+5qGUwANC9RmAZ2/QQ3BKBUpKGmABkqoNRWg9jrSxET4XFpXmEsFYBIzuEnWwLktYkiIsROTLVlkp5lUJAdnsKaQfDheS9W0V9/qaSJcVjEyk5UNmNCzn/bQNmrXLWlSwapCiqhyqJom9TSJsIgLmKQELYOlSi2UragBYnq3nHcdgJQRmHMxZSQzDICwD8wJS1Cd4Lkzr+3DZfuRv0FLx2flUkBSg6VHmCgN6crA+phLnAmUtKyqWzKCSFJcE1ymwcaNFDg6grOl8swEVSm93BcUq1NWakFuHzj3gASyykkpokZcxBIIpcWLEveASikzLZWTJne+rKokljcOaD+WrRtTCiGdx3KpSZj5gSP53d0BYHK5blaFGtD7L9v5MhoYogvttaJZuKBDakM9KRFLlORUEVrp0iJSS7CNJzhswxIZCRtoK6jb0+cWZik2LNT5QNn4tCfaUARUC59BECuJrWf4csn+5fKPTX1gkZNLgKoSe4Uw6KUcVq/zv8ACIsZxGWhnWKUYVPwgarDrVWbMZOoScg9TeOYfGSpZPcy8yt7/wDkbQaMlQSONfP36lrDcXlrWEuQVUALhm3el6QWRhAdafv+sY/iyZxInKIDMwDkitK612g5wviyyjMsZE7qUEj0ua7CCqSfBhpdgnMwnhGe4nguYBKXNagWjTIwU6YM0uWVPqs92k9QPbPoBFPEcDxFe8ISnaUwHmb+sKz6nA3p1K/k14UmYeTKWZhBl1WpmBDh9W2gljOEOACPEsQNmf7vGll8OTLqhOXRyHPre8Spw2+jHX6QTxd7RuvUx2H7KhK9FoHuHlc1YEpNQ9aMaecRy+GKAMsooxFQbEEUOhq4O4jYJlsWDNv0L+cL8mxuNyYI80pcmVBLgx2D7CuHXMLtRk0fqSoevwMEZ/B+6UFJFAxYOaAjXej/AKRpgG+/rEasPmvT9oqWaUuSKCXAD4hL7yetehIanQelojVgP3Nh4NBk4R1fdYlThqgffxjGo3RnFdipmKCxJVKSpIdpiwhxsl7ml7RQldjZktRTNyZhXkWlYD7lNH6RpMbxaWPYJWailtnf9IiwmPckqDZvoGp6R0MEZyVS2QtkcU7QFx/DyJYATZ7afZ+cbLsPw8SsIJwABVRbucqJdgAKvlzHxVrAqdjE5Yt9n+ITZM5MtK085STLUCQpBQo5gdCGSH66tC34h0UsmBqD7p/JvDmqe5uF4rIHKso60vpWErGHp9YoTeMSJh7udLWhQqzFSTo9gSH6R2WcMCSmegOAGUctn/qrraPNS6V48Tu9XpWzHFkbnxsS4heYpJJGUuwLOWIY7irtuAdIy3anGGUJSUsEl0hyXdgAx8qkwaxmJwyf5mJl1LoYjMmgBCMrk61vzNGb7X4uXiQhCCWSo5QPbWoe0QNEpH1gfT4p+JFyTr424L6mcfCcUUcPj0z5igpKZakH2y5Y6gqceD9IJplAnMgs4YlISA4qkk+8AKNavhAbC4bOo0bKGzn2GevKoaqTdtGpFjFzMsr+EGSVMTQFT/02DUakdmOBSeqTpHJittyzicQo5kyhmZsyhTwA8tIgwK1IAUuVykODUkigIUB7OrFwH8Yfg5YMsJzKTLdyWGYkAAMpKqjMAWIJeIJk0KWJUwUUlvarVVHzGxIszgNURnJl1rSl5UW2XRiUqzAIykmpUTRA5QUlmdzvQ0ithFMQ5WChGVRyqJcPzMKn2b9RFTHYdKJiQGSlYTy1uCl22oKXcuYmxeN7tZUTzKUljko9BowoGfW0CjBNfJnuQ4HiC1TJimSWdlKBAIp7puSWJr46QUw8sZu9Kq5QMrnKDZ28FGgEZzE49pilKaq8xCS4Vc2JISSTptvWIiubOICUWq7V3ct0F+kMvA5c7IYjglVy2XuamdIlLUVGaHP7agnSFGNThFKrzl9QCR5Qo3/xof8Ac1pw+v8AoODHmSXlhYSdFhgfCsXTM/MWmLAb+WGT6NeAMzjMzIRNluD74BbxhuAnJUsDOWsG0PhDO7j5/wBUF0OKbWzDKVypJZhm2HMr/XrD0rmzASkJlp1KuZX/AG6ecIrMtu/TQ++KH/IXiypSlUlpK0sGLsgANoHN4BLG1vHj1YLXfC39WDU4IqNXmKGqiWrZg1N2MXEzEijDN/SjmL9SAAILS+Avl7xZP9oGVBvoK6G8EZXD0SxyhgKgAX0b5fCMbLl2a0OX1MAp4ZNXVggak86v0EHezfZyUZoUoFRTYqrX5UiQyU/t9/GCHCF5Sbu7+X2DCfWZHHE62QbHBdjREAQMx85IISTVQJA3Zn+Yji+KjNldL2Z6wO4gtJLrdmrVWQZTmctQF9Tdmji5Ix4pr02DYob3YNxKK0oDVntuPsxGoeJHrr8IuYqSTXT76RXyVb6/pHZ6TI54k/yKzRUZsgy1cU+nhDS4LdPDxiwpDJqPGmu3xiNUoPWn3pDVgSNNdL/H76wsw0iRSaAufK3h6Q5Mmv7PF2Q53FXGsAOIYhU1WRylIUA1nYuc3pa0adCNxa14894jj1ScVNKjmGcki7h/d6gEOPPpD/RJOTtAMzaRJNTlURqCYtSwCkKKk5B7QV830jkwJnIC0EHYj5Hro0Z3iE5XdkPQqc+T36PHVewoF53EEKVyZika6esadUtCTg8S7HlRtmBQpgfBiYy3Dsq0gKVQUdIcHzD16GCnazDleClZXIlTKtspJAPkT8YLFaoSXqjLdNM9DlLlzC7M1CTbwgfieFSZiubKavViDADsl2ilzpOSdNTLnJYEqOXvBobsToRvVqxF2h7Ry5KhLlzBPmtYK5U/8lC3hfwjjeHJSpcnT8SLjqZU7Z8aEidLTISlUxCTcFSU5iGN70esUeCyTkJKlDIlsxOpYkhwXNAYfwrhKFjv8SVKWs5gBRJY5Uhr1YsNgN4kHERPOYABHupYAMKO0Ny6aMseh89xKU9Tt8HZ2NM2iQooH9OUFTVJL23r1juKlBUkSSFJQnIXUWBzO6ipjY9amOSZmS1RmY3GVKjUdaC9TzAUrEnE8VLTmcIBUBmKiSNxa6mLuxvHByym56a4eyRSTlwKYuZKSkgkoZISMoANalKnoC/vD9YgXiinIhVVAleddSl9QbtZtSBFVPHpi+WWCaulS1FgAlmL0NRm8bCHSOHzMQFTJiisp9xigEdDr6RPDUd8m37/AH8hPDUfrde3crYjiaTlyjMoJZSmDqY0drHreI56JkwkrdAJHKlJNCWfYANqdIKCSUWkFDpL6CigyjW1reYi3hTmzOupADAAEu1SWq1RGvGUFcV+fLL8VR/tqvfuCOFYNKgSmVmSAVZ1O5ysGSBQV3vBnCqXLqEAypgc5T7NGY02BIFninxKQtaSwUgqFAkXuXUwNTSg2EFuHykGQjMkiWUMUkF1Gj9akE+dIkXLI/UC3KbM/i5ykLKZZmZRQc16VJ5bkuW0hRo046YAyAEJFk2YeUKGfBj6BPDIiUJ5fbVbJLGY/omK03simdzFAk7FPtObZvdjRYfCS8o7tiDUNZtDsfKLiU0YC+ujt9iBxfh/SHhBLcxw4FisMt0ZMSnZbBbagEnyv5Qz/qkpMygXg5r1RMB7tXgoW8bRtJahXU72+2McmYVMwELSlaTcKAUC17j6RtZvX7/8CNWDuG8ZSohKmQvSrpUP7SKEHeCpLl9H1p+8ZrG9hZJcyVrkl3ASXQ++VX0Ih+DmYvDcs5HfIHvI5mHUe0PQjrElGEt4v8it0HshCq+th8YrYvtGnDLkIKAszZmRLuGdgTmAI95NDoTtDcLxuSoghSXUaDWjmxPSKHaCcgylrKUHIMwJrlIsroQa0ZzBen/DX1X1ry+/qDyZ1j45Dh4wkrL4Q5k1cqHqGSYHY7js0omrlYdCFJSTmWCp8oJDsRubjeJuA9pxipBmJAzMAoN7JIq4ceRgR2s7T93LEoDnmjKlNMxBpmIqAnzq3jAl+HQlJQcbfFNt/aDa1GOpMrSO1BOIRL7zvyuW5UKJBpRIHK17fEvB04uth66x59KMrDqkzUEqZSpamZTsAzB6VfyjSyO0kqaGSrIbc4YeosfEDxjvx6LpdHh0lVq+Pz9DnSz5XLUaRUsRGUdPv6QOwWLyTQh3B8wKUUG0drUMF2Z2a1vlHD6vpX009Ldp7pjuLKsishKjtf5eX7widW8KffxhTKUv9/7h500H1hMKOQklvr91jzjjMtfeTaZ+ZTpaoLmobYx6RLVWrP0jzvtLiVjEz0BNyak5aKrTyMdHon5mvYXzrZAnsnhnx0mVMVMlpmlnQ3MWLAhQIqphUaxHj+KvNmpEtCglRZTqBKXoTlIBLVcQZ7By8uInTlywsSJKlgkuUq0y7kgK0p01A8OlkGXMABNiN0l/Wvzh+Lbm18CzXlRYl4mQEJCBNlTX5jmBQejBIUmvVXgbwYXxidKRMkFIWSlKgpKs7B6FVNX13ECsTwsKPeJSAnRAUUsNOZQY+AoIKjHTlSEZJMwoCwhS+7z0uUFQOUiouwahhvG1F7ugck3wCsZwdSUoVN5QtJXzW8Oh1bqI5wPhgVzqdKHCUtQrWdE/CujxsMTICpZSlKjKKSTh5iFAoy++hSmVLS/iP6btACZxyRKmJl4mQJhQahE4plpGiU5GIIBu94xkST8vBcfcNcYlZZaJWYJnqzBnBRLkimZLVdSVMHq50ywGVjpUhAloWFtSgL+CfOI+P40GYcQhChLU1FTkTTcgMUsWagBc62MUcNJlLkLmZ0IXLUkJSQQtYUTUMGpckwrqlq8vB0o48Cx3NrV9+hdw+KmK7xWZMoC5VVVWDJ62fakclcO50LU61VUQTmdiWCqUqLG9Yt8IwrSUl6qW6QoOAQSAo/8AaR5x2TXEc5WaqIyJcFVrA2DNrHIzZH4kq9xF5JcLZexJhcWTMGfKlqDLQEXCQAdH+MSzeJAlpSCKZgAVAEsasdNSB9YhQgqCBnClHKSCMpFzXe4D/wBusWcG6FzHykhmNSwFKF6UuNWhSSj3B2NkzBMSCSM5LODmNhykEU0LPpSK0wgKliWhZBABCWYrZnUdDRyK6QVw2HlhC1KZRclIAqVEaNU3i5wvC9wgGaQZrAAaCpqb8xeN44OXHBqMdRDh5eROaenmCiZaKPRwFFrU09YanFrmLcs+5skbDq1IWJmFSvrEstAA6iH4RUVSHY41FbnBhDv84USBcKCUSyLsjjTLSJC1OgnkLt1yF7HbzjVkMRUtqL/KojE4QBK+YFrKAv4jqDXyjVcPxGaiiFECit06KFPUbvAs0P8AJEi62LyGoK6/7byhgBux6aFuutocQ+tvv6QxmuS1vXz6woEFT7+usPSQPWOFLDw16j9oclVXYUs8UQzfa3gyZik5AlKjmMxwTmAAqACKipe7CMlizPlhUtMwTkqSxQVCZyke6oFz4O42ja9rsKpQQoAFJCwt1MMhTV36a6PHl2OVLlrIRMJayhme3XY0j0PTqsEJQdPfv7sSnLztPdF7h/ECn+WsSVsXIWpG1AQ9T9IrYuVNrNmpUqv8wq7wl6UIfoKwS7L8NXj15TLdRB50kArCbhiQFKZ28DdmiXh3YHEKxKQEDu1KcJVMXlISxZZSl0uKWBJdukU5R5ZMj1vZfoZzEgyZgzEdQjKWpYkOHD2q0OGKc5quNzVvkPKN/wAU/C6dMmZpIly5Q5Wm5kqIClAKKU5hUNVw7PlDxj+I9l5mGnqkkBagCWS6gzEuB4A1IptGozT2TMSg1u0FOz3GJiQU90VUJSUioauUC5Br1c9Y9Fw+IEyWiaHZYC0g6A1D7f7jyDC4iWJqTMdkKSSkEsWY0Gkbv8PseVS1oKypMvK2YuQCFUGrUF96XhfrlrxJ+n7M3gdSr1NEfDUA/Z+ccCWOnT5a+Pxh85g17+PiPjEaXc1cCn6xwh4kQouALRn+0PZZeJWgyT/GUcqgSAlMtKTzqoT7RYbsQH00QVZrPuY7ieJmQkrbNl934fMwxgm4TtGZRUlTB3AOw5wUyY85M1cyUQUlJApUF8xo9DR2L6NHni+yWKlOlSRKyqbNMUhASx0UVVHUAxtuLdtJTZZveCcl6JBEwOCyT/b7JLGtPCKEvjOGxciXLnSk4WehISmb7ctfSbTMlzXNzM50pHVwW7bFcqiqSLHYDBSVYpRXNlTVBBWJacykBRIBU6khJZ7B7vpGu4vxEFSEqV3ABJJDZVJ2ZqnpTXePJ+MYVeEmgh5M0DMlSWYpINUqTRSSHYgkGBs/tXiF+2oqIsS9OtS0TLjk52mXCcVGmbTtt+IomK/K4NCZaCCmbNUkJWsPVIdmD7l48yx2JzUCEp3IclR3JPyDCLsuZmNfa0rVzr6xJLUCoiYnzao9NBDCtbC73A/dFB0fzB+UW8FiGcEu9YJyJ4bKtCVKTZ9R4w/hvDhNxCApAQgEFWWvK/1LDzjM5KEXJ9iGzk8JUmTLSrKHSkC5JYPlY9Y5iOHZE52SzMdWcWD662pF+YAxoHCnTmcVs39zfGsNxQzpUSsMhiQzPpZ/jSPJubk7MpmXxKVKmPRI2rdvQAXHURflSCsZAHmLLVcnK12s+vqYZN9ol6W2PgWLtBmstAQ5K2qTQhJLhJ6nXwAhqEXNpBIR1OjkmVLw4ITzL1Wasdk+VHjiZ7hz99TFUTXofhEqYfjFVQ9GCgqJJpEOzu4iBatY7Jm2ua16UuY2Qsic1Kwo5l6QoszsUGfXwh2Fx6pa0gKarj72NH/1Ec2ZfpEM1AIr5Rork3eDxAmhwCC/M5dtx8IeU0d33fycWMY3gXE1SpoDZgb9R+oEbUTM1U1BrmqxGnwhLLj0vbg3FnCrVi2lOu7NveHIPlqd/wBf3jivgNo4wBD7vd4CaA3bfBTcRhFpkVmAhksnmB9pNaVBfxSI8ywcpCZa0zGSZiWCmcICVJPKADVQChTcaR7XIoSL6j59BpHlPbHs2vCzzMZ5Cy6SxAScxUUFyQDTwIsKEDqdHm28N/kK5ob6kBVYaZIIMtahlJU4zAAukJy2IVuQf9+p8M7Qz5kjDz8SpKVHMAtLlTB05ilmzFiHvHkuM4mokgkhJ9ND9IlPEZ0uXkE4ZSMxQTVObYEUUaFgdYdnjeRVAFCSi7ken8W/E2RIIQJpUbqZJU2jGjZmePOcT2jXOxRxIVkIUMiaZqBkj0FVaVjNAVh8lKVHmJHVni+ngsc1Ln52JlyOaoO/lZmLnrSlCe9eolpUxtVWUFKXe7AbtePQuxvZleElqMysxdDlskB2BOpq7+QgH+HM9KZ5dSXmIyOKZiCCAQbLpQ+8H1DRvprtoTf9T96wl+IZm5uCVIL08FV2Qrmbjpb72hA3udunj5xxU1rGum1YSSLH0ttvHHGySRe1Yp8QnjvUBZAQgGcurezRAffMX/xEXJct/rX5MfCA3EsEianF94VBKQgApuMqcwDG4KlsR1g+BJy3++xmV1sZyVhTiFmaSlIWonMaAlz4FVjsKQuIcCSLTQ+Un2CkEgeyDd6aOOsT9+sMmW6UgMAktTqX+EDsdKWak1uLn1/eO4ozfsAlLDHZK/f3/j9APw/iQRMCpspE5IBTkmFQDP7qkkFKgbHqaGCfEcPgZsrNJnKlK1kz0KJH/CbKSQoeKQd4EYjNMm5UgFSlBISNSSwA3NovdpeypwuHlqUv+O7zJaSFBKFeyXAdLEEF6KJ5SWIivESpPuCyY9MmlvXcBHDo5uZbgUYAgnQFyCBetfCOScDMnFpaMxF2+ZJibAodSU2BudgLmDcpkzc0p00a1CNyPu0MRx7KUuAN9gEeCzgoBScp0c3OwI1jS8ClzMOO8W/PlDZXLAvzC4u3mLa3kY105VgKB2EFhJVPw6lLUxAUBS7KIDMzEu/mI5/4nUMa0/S3Tvkq33IhjBMJUzZgkVrUO9G0u3Qx3GYgLSDlZtGANLgkdG894oIwpSp3IJcB9qC2kW0Yf+GAVkJTUg7aN4l48+optKJaVsllBKRnZ1D2ep3V0HzaKsyeSQSXJv41h4mlb0YCgHTaIVSCI6kIaFSOjigoLfkekw9eJZmiEr2h8uU7AwU2/VliSkrSdKP1pFjDSOXb71jmElM432i2GDNeICbJEyB9iFHBMMciA9wD7UMmSmhyZZvEjUMaCspJJBdJLit6+IjQ9le0QJMtZZ/Z0Y7NasA0C8VpiKvY6GI0pKmUz0yYDQXbppDGq5+9oE9nON98kS1nnGn9QH6a+sGvs0+hjnyjpdM2nYxExyAxJfp0+/KBHbXjHcYYhDhc05BqGuosRtSu8GhLLuPXpGD/ABExwXiESgQRKTVrZlVI8gBBunhqmjGSVI88xk5YmZwwILjKAkDwADD0iCchxnBJPvOXL7+cW+IJrD+z/BZmKnCTLFVCp0SB7yug+oGsdeTpXYtjq2muf9MFCLGGQ5j2rHdhpBwH5WUlOYDMlZJBM4JIExZFdSGsAWaPJV8PXJmrlTAypailXiNtxA8WZZLoqUHEdh0qStOQ8zgCrVcNU0FWrHseGmL7tBmDLMYZhQ1/xJ+G8eUYnCKMoTMnIFZSoAsSasTZ2FqUeNzw9GJJQcNNBwxSFBM4EkJOYBiHIsRdgRtAOqhqS3CYXVmhCdmvDUhzSg+MOWBU1rbr4tDCbWfw+zHJGy3LTQWO+/T5Rk+0GMUDMQk1K1KUxoSAlKUvqAlNf+R2jTrXlBU7Nqd/DxaPNpc6cla0zEhJSopU5qVAsfjHT6GCtyYtnbpINYa1oB8WxmclCSW1I1aLM3FUKQ8CZhOwA6R1WxQ03YHsx/F/NLYpS4lh3Ob2SphZqjzfQR6AQFBQUlKgoMoEAunZT3FTT9Yz/ZCQqXgpbj2syh4KND4MH84Od7SrU9G6aRwOom3kZ0Ma8p5J2g4F+Uxi0JSRLVzS3Luk6A35TSv+47JQDYlJ+Ebft5w7vMMJoHNJU/8AgpgryfKfIxicNMBvHW6bL4kE2KZI6ZFpINiz7xpuCTULlJSS6kK10qoiu2UkeXhAGUm3wiOXjFSVhSa15huK+kX1eHxcTiuQYexEhjeo/W/30gVjMWFUT7I+J3jnGuJBS8qcwHvPvqKE28YrShSONgw6FqfLHOnx/wCUgpgFfKO4yWXPWIsFLOsXsUqo8vpDaCyq9ipKw1HNDFlKdoZ3kTIcMP3izDbY8Btaw7bcw1SuhEdSQ71ijJ3NHIaqdWghRC6BsxKtBHC7NE82ZzUhmJn1IZzvrGyysgmI1jeHv5Qpg0I84hZWkzFS1haDUV/bp0j0Hg3FRiJQUgsqyki4Ovk1YwS0MI5wjjSsNOzgOk0I3Tq/XYxjJDWvczdM9MKmrVrtclvrHi3FuPd/PmTAkpzKoDUgAAB+rCPacHORMSmYkkpIdJv6C4rHkX4j8PTJxxyDKJiRMI0zKKgr4pfxJjPSUptPkzm3RnJ84E1j138Oe5GCQZSEJmGk0pOZSiCQM5uKcwTYPSPH1B42n4TY3LiJsp2C0ZvNBH0UYa6mN4wOJ1I9RMzRvl67x4/234gg4+cQSahNNcqUpJPmGj1xZIqbP9vHnH4n8MlJmyZiEtMm5is75QgClnrfpCXSySyUHyrymWTjDlykkIJfK9HZnaztrHoHYOURh86lEhRWwJoE5gAw/wAVEtqY81Uqkb38PMQVYacg+4oFB2Kgbf8AbDnUryAcX1Gyno28x+sRoNmIf/UdyUYhmGlescSqu2u4/e8cdjo3EzEMBMDIzBS/+CHmH1yD1jAY7iKp82ZMIAMxRUfPQdBaNbx9Q/Kz1OGohI/zQFHxIfyHjGFlTKPpHZ6KNYxPM7kVsXMdxBDsf2fOMUsrmlKJZAUkAlSgXZtBYh/hAidND2P6x6N2G7PqwssrmUmTmJSfdANAevMSdraRvqcmiGz3MY46maBKgkBIAASkBIG1AB6RJ3jafN2LMA0cUeobWGMBU8tXu3wdo4d7j5JOmJRLWVjMhKVFetAC4bUNpHks/HJK1FCMoJokWT0BJMetzEgoLqABBBJNMpvWzNHiaJjGp+pPl+sdPoO/5CufsGpGKIFSPAfUxRxXEEqUkMan0N3+UQzjyuabD6mK2DlusHQOfOOhOVIBFWwjJWXrB3DmkA0aQbwp5YQkOxLknSJJhcxXQqOFdYyXTLiSAKf7ji51X8orFbAfbRzM9YovSWziNLQwzq+PwisaaF4slDnyd4hKQz81CiHuk6E/fnCiGqRMtQAJvEKVgmOm1YjloaNAkKZVthHAtnhGZWOrTSIaIZh6RQWHgioUJimlIiWZYb7JccMhfdr/AJajQmuU7jZ9osfi7wrPhkTwnmlKYkCmRdP/AGCfWACBSNhwXGDEyF4WfUKTlB3Ts+4uPCBvyyU0ZatUeMIVSDPYpZHEMO1CVs/QpUD8Ipcd4DMwk5UmYHb2VCyk6KHSnkXGkE+wGEWrHSVAEpQSVK0SMqtTR9oem08bfsLRT1JHsk29qk1en7MY8+/FOWxkKBcMtPm6I380mzDQ2vprr+sY38TsIpWGStIfu1ueiVJZ/B2jl4HWRDeRXFnmukbr8MFOnEA2dHr/ABLxgu9pZo9H/DbAlEiYs0zrDC5ACXBOz5/h1jodS6xsWxfUafIQoAG4c9LbWu0SoFHdtIjxJIY7UvcPHfzAShRUSEpGY+Ad+ukcnkdM921nH8vLlghlTFqPRKSa9XK6f8YyCl02GkP4xxzv5mYAk6DRIclh6msQTV0AN7mO7ijogkc+bt2S9nML3uNkp0SsLPgjmr5hvOPWykN7RDXq77/dflGF/DjAv304/wBqB/7H5Jjav/cT560uPSOZ1crnXoNYVUTipYZnapNPJvnEkq4OnltRvjSIQrXby+69YtSUF7sNtLfflCIcw/4oziO4QCySFqKXuXSxOjMT8YxMuQ140P4i4rPj1Jf+WlKB6Zv/ANt5QElWAju9PGsaQhkdyZBxCcwCXfWH8IVUnZvif9QOxM51E/bQV4bJIll6Zi/k1I1lexeNXIuS1VPSDGEkk6wGwaHMGJUwh/KEp8j+JUiwKGOk7RG9H3hyTGaNtimOInl2La/SIyutYml6dY0DZFlv4xJLWwPhDcru+0dQoDUv1iFWNTLBGvrCjg84UQsZNMLSFCjQPsQaxLlpChRCMZNVyxAwjsKIUIUEXMKpQylKiCDSFCiiGg4nw+VxDCkrSTNluUl25wLP/Spqx5vO7bTP4aZKESJctSV5U1cpIPMdQ4sPjChQTAk20+AORtcHr5Xms77/ACIiKbLzA5qpLpY2LuGvsYUKOYMmHX+GoZRTPYA2Ul6dSNY0nCe6yrVKrnUAbs6eUUNqJFhWFCh3LJyxpsHFJPYvpnimr/beEA+2WJXLw4SkOlSmUCdA5brUX6QoUBwL+pEvJ9LMJ+e/plAecV04jM73tChR2mIno/YGQ2EB3mLPowf/AMYOqQ/nb4HzvrChRw8/9x/I/j+lCAtUX9D9/Zi3KQAQSH8d/LyhQoAkbPMO32AycQWsjlmgKTXQJCT8U/EQDnrypPhTzhQo7mF3BCE/qZBwThvfTa+ygOeuw9flB3GyWtChQtmb8ShzDFeHY3ByKwXlSKVuYUKBth0tidUoZWLuKxWMyFCiEQ8msWUqGUfCFCiIqSI1LLRGkWqYUKLMEvd9IUKFEJZ//9k="/>
          <p:cNvSpPr>
            <a:spLocks noChangeAspect="1" noChangeArrowheads="1"/>
          </p:cNvSpPr>
          <p:nvPr/>
        </p:nvSpPr>
        <p:spPr bwMode="auto">
          <a:xfrm>
            <a:off x="635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t2.gstatic.com/images?q=tbn:ANd9GcQ_T0qEHewNvGoLD2GOTvgy8AS0tfkWeLUa3It0_5_yeyD9p1AH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547095" cy="3088947"/>
          </a:xfrm>
          <a:prstGeom prst="rect">
            <a:avLst/>
          </a:prstGeom>
          <a:noFill/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5DE4642-4DC5-4493-A40A-5FB392DCE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14569"/>
              </p:ext>
            </p:extLst>
          </p:nvPr>
        </p:nvGraphicFramePr>
        <p:xfrm>
          <a:off x="112226" y="827686"/>
          <a:ext cx="8968274" cy="590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415686" imgH="4533529" progId="Acrobat.Document.DC">
                  <p:embed/>
                </p:oleObj>
              </mc:Choice>
              <mc:Fallback>
                <p:oleObj name="Acrobat Document" r:id="rId4" imgW="6415686" imgH="45335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26" y="827686"/>
                        <a:ext cx="8968274" cy="5907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" y="-99392"/>
            <a:ext cx="2267744" cy="1772816"/>
          </a:xfrm>
        </p:spPr>
        <p:txBody>
          <a:bodyPr>
            <a:normAutofit/>
          </a:bodyPr>
          <a:lstStyle/>
          <a:p>
            <a:pPr algn="r"/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Kit List</a:t>
            </a:r>
            <a:br>
              <a:rPr lang="en-GB" sz="4800" dirty="0"/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326" y="43483"/>
            <a:ext cx="968456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Kit list was sent out – there are more if you need them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Maximum £10 spending money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No aerosols please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No electronic games, </a:t>
            </a:r>
          </a:p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hair straighteners, </a:t>
            </a:r>
          </a:p>
          <a:p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mobile phones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No need to send food!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Plenty of clothes for ALL </a:t>
            </a:r>
          </a:p>
          <a:p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weathers!!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QSERUUExQVFRUWGR4YGRgYGRoXGhsYHBsYHh0aGR0ZHCYeGxwlGhcaIDAgIycpLCwsGh4xNTAqNSYrLCoBCQoKDgwOGg8PGiwlHyQsKSwqLCosLC8sLCwpLCkpLCwsLCwsLCwsLCwsLCwpLCwsLCksLCwsLCwsKSwsLCwsKf/AABEIALcBEwMBIgACEQEDEQH/xAAbAAABBQEBAAAAAAAAAAAAAAAFAAIDBAYBB//EAD4QAAECBAQDBQYEBgEEAwAAAAECEQADITEEEkFRBSJhBhNxgZEyQqGxwfAHFNHxIzNSYoLhchWSorIWQ8L/xAAaAQACAwEBAAAAAAAAAAAAAAADBAABAgUG/8QAMBEAAgIBAwIFAgUEAwAAAAAAAAECEQMSITEEQRMiUWFxMvAFgZGx0SMzQqEUUsH/2gAMAwEAAhEDEQA/AAkjFlTgtlUAQSCFBiSK7OaPd7xVlicpRyAKAblDJLUr6bdYmxU3MlSgTylqEtSlN9KHaKyq5FlRe39Jd6KcUa4d31MeegvYtP1C45JQl5SmthyudKgVTQhgRFASFyiFpQlQWlTKZLhViWD/AB2PWGr4/wD1pK1B0FSQM1D72hBv9YvDGJmJBQXS6RRLHK4d9bv1pGNMorzLkjoiVwrMAQDygJYuXFSSdmchqWtF/H4aWsIEpM1OVIzioHeasX9kuD8KR05VLUUAAAOkPzKTlY3163tA7iPElSA2TMRdIKswAKmJ0bXrWMJylsiqOYSYjDZgoFOZ3XmUSzihDtetA9TBbgE3DTVq/MLIC0/wiEl8zXFCQwDh/WMlxHEImIzpUvnBdCqFwXBSbUsw2iDC49S5SAVEpllg3tAvTq9g4hlYW/O+eGQ0mNw4nS/4rqKH0TU1YMKWGtt4E8IxWGkzVrnSp0x1gpCcqZeV6hQLG7WpA7/5DMDoJCnBB6GovrtFvszwAlffLqhJ5X95Q1bYH1PhDPT4JRtSexFdmj4bw5KFLmZSnvCVJQaiWhRzZA1tCW+kE0AbekV0u+tPD6wmL/t9IeSo2TKQA7Al94hWAbpiQA7t4w8A3JiyHUT+XIZYLWUCUlq0U16m96axXUSNj84lLVhgWxEUopcEsdLPTprrCC2229aH4GJUTAaNWGZelqxbVohUTJU3KWexIdos51ZcsxYe2dmNT4dYfKTyiJBh0LzBZamrX0veugvGMjUIuUmQbMwwWhOZSSpABsQXqC2wcWrY7xXxuHzgEKUkpoohvZ1LaMNekQYXDqTNUFlyAcrUSA+gNQ5ctaCsl07F7v8AKFodP/T0ydk9jOYuVLWAtYCigsSEqqdFEuNq2uItTFM3KAWIKiAoMo0d/dJfQln8YuTMNlDJSkDMzFgFAg5QSQWygEEN6xBOTlZixJDlwXAoTQEUqGb/AFx52npfaygDxrhcxBSwDU7zIwDkCgBpYm97wUw0xQzzQU5AKhs0xwwZiqtDp4tBCSVGUEqUAqywls1XAIJNQBR6H6zqKlPLUWyJDsDmcn2iUkcpAe0VLK3FRdFAifg5qsOBIWkTATkowUmooTdba+MV8Pj1mckrlAqUnKouPaRQ0JPxLl4OYdHdygxrUd2wZWgrUMEsS1C0UEcMSZCpQlpBUVdKhi++ottXSLWVJNP7v+OSirxnhImJ5UqCllLlLrAuAFjR3Na2vA8YKayZRZRRQploUHNMveKGosQIK4fiDPKCiomktVkukWBq4avk0TSOJkAplpC1KJ58pAKm5qkUANHjSyZIxr7+SFPg3BkyEOZaS6y+Yd6prBgBld6U+sFMJxUiZkTLUCvmyqASQnRgWAT/ALtaOpw2ZYUohQQl0pHshf8AV7RJ2DjcxHg+IJmc2ReVN2qcz3pXLWAzk8luW/3sQsT1BaTYEOouOZkO1tCXrUbRSE1C5WVKCsqS1FMsLoXzGw6E0aJsQgZcwSZhmnKjqHFH0DOTu3WCklAlJdQSAwZI01IfWphjpcMpOkXVlTDcLUUJKmJIckku+sKIpvEphJZKm0YGFHS8DF6haiBpOEOWtHe7/TziadMPKoAkoLAEOlmIBd3etoIpkhqmprEASPTq0cjxHYFxBa562KVsHoQBSm3n9Ip4XDZVEjNQWS7PWjair+sHTKSSQoOLjzitNkA0Bu1tKmjwWOTZpE4BSZqkqNVAPVWwIqDVwPCDcrFZxlmgTUAZUrSedKaOAblnFD84hmAMtKhmJS6HDuW1bx+EV8Jw3u8iwqocEUq97XYm9esE1pq+DSaRFieFBCDMkq/MJTXLQFAAb2amzPoWjLYXDHmKgzhmvcEhQGwvSNMCqXMKgtcogsFpDpzF2zpFw2oi9xCUicn+O0hTsnESiFSlH+5INHrZj0hzFkpfJKvdGV7PcKViJwSlkgA5lNZJcU3JFBHpH5LLLASGSkML2HxMZEcOm4FuYrlLqVS/ZJ3CrOLgFtYuL4zPAQFTVc9QCxISWZ3tu2xEMyzJO0Fx49b0rkOokvZvv4x0yerGMXxDtJPl0C/PKn9IOdiOOmfMIxE5nByslIrq6iDpG5ZdMNfY14L16AooMKmGTMQBY/fnADtNxgysSJUpaVpLZiQksSdxS0FsBw2bOkmYhSSsZuUpGnW0Dl1MIwU33CLpZuTiuxalTcwrSLOQjYxjuF9pVrWmWoSkJUakh26UI1iZXaidKm9yuUlwpqEi7VG4IrB79gGldmbCTh6/7hqpbOXFIB8V7XrkLCDLQoZQTVmcmlq2+MUJnbcELAl5TYN16uG9DFRblHUuCShplpfKNZLs8OTObMFSkzElJd2fcgUcOBd7jzGNkdvFJp3QPmaneOq7fFRSO5LvQBVzppWsVlipwcWZo2SA9Wb+3YbVjqg1YA8W7STcME99JYL1SXalqtFeX2wBbKlTlhUDX/KKjljKOpPYI8M09LW4V46uZ3eZA5k2ZnsQ46hz4vFDA4uYiUhamMpRUVJAHKHsHcAGgqaEmJP+pTFpRypyqfK5AcuHHS4Lw/D8IxSQpSZUwCpLJotZNSQS9joI5XVyxX23B6HZL3stQzZCrOMynbkOjDR9qsz+NxGDZKz3YSoty5mNQxB5mU1S3WBPEEKQgf8A0KWzpICSHpUXVZukXDxlQUEkZgeWpDu1KAFquA5u3WEZJteX7oxwRy8WblZKS6BlSEkLDMpi7kvbpakTyJaJKEhlElgkglXMAHexZzZ7AjpDlkAukBwQmYsBJSCwL3LOWvalYaqYmYhAyklTKdCmIIqLKHr4RG7dLgiKk3hoVJWcOoDvC4ALJFbBg93dt4tfmJiglIyhbMUJy0AuU1o5+dqPEeJlSpGUrdSnOTM5SCCKAM48SWoQTWGpwkpedkELIPKlgSNruRXUxfKt8EJEySwKQmrsSRmdylymmtaRXwmGX3y05UpULBIKCUsUuxdtTFzB4FJUe9yrKaJNHzAkOWHuvQihr0iWdPTILnmmEAFVagWuTvB8GHxG0uPUiVkmFSnDoqXIsNhtA/iEicuoy81gonU2DWPnEJSZild4FNoRUb1YuA2oiRXDl5nd08uRlKsLMAXFL3s8NZM8YLRj/X1NN1wWJWIWgBKyyk0LFvDQ6NCiY4ZPvkZve5lCutI7CNp72ZIJhG1YjMvar7QU/K0ISAxq7VG7bRWmyVJJLilfTpBHhrkIqKv5Y1DV6REnD6AfvF2WsqU4o5h8+UNDR/vxNYt4U1aLpA1WGD5svM0VxhSHJAfzLD71g0iXp8t4ZMknYOYixOtitIBkSlMcyrqq1zT6U8iYhw6piHYHJUKSpsqn/qBG/SDypI2+/sxWncMzFyBlFa2prsWp/qCKMkVorgp8HxQGYS/4bBlS1c8lTFtfZrvSotEHGZBJUsI7spyqKXcPrlOqdaGLU/DhEtQKRWzBgaEjWrn9Yo4SWtglZISQU3eh+Q08oKpeo10+RKVMDdoJOeZRmYGnUA/WGolDIEuEqY+jatWLiphQj2EqIXkLjVifpFX86UELMtBSkg5SHT4EHTzhuLk0lXA9iyY8Up6uWUMdw6alCJipagJhJQrKWITQt5weVOSSiWta0S1gklLli4bMlxmTel/FmhcQ7WLmJQkIliUgkpQkEBOa+Ukk+sU8KkzZiQeULLAm3gINpcpJzWyEnu9MHbdIXGOGIlsqWsLSaBQBALPUBVb7xSwspSpiLnmT8xBntRiEJWmWCC3tMAAnYAaXLjwhnApf8RBp7QuH1GkanLSiZ8cYZNEe1X89wl2g4BOXO7zKAAAnRVBqxuHNXjMzwS7jmcknUu335mPTcXx5MiYpASTqog1dgzfW3nA2d2rUQP4Yoa8xqNqj4wCOdqCjXBicNU3L1PPCiNB2c4dKQEYiaWeZkTmHKKe0/qH0+R/G9upCEJeQpSyWUORhsQSmvgwh3B+0WEmpAmHIqoShaUlLmhykJYEv0eCqUmvpBNJPkd2+4Ymbh1zwpSsoyoTUIozrGYc3LYp6xiOHIKkpAcqLJAFyTQAdaxtO0+PlS3lzFLUGLoTzBNLaJHkYr9g+GomYsLQAUS0d6NBmPKl/Byf8YXz5Y4sTdVQfEnKdt2ehdk+yyZEtOcBUzdhyv7qT9daxpO5EV+Gr5feqT7TOznbTbo0TqnR5TT4n9Se7YaSd0ihxThMucgpmJCk/djceUYDG4QyFTJZBKUgKSSzMDSpsrwOgj0TF4sJSSQS2gBJu1hGL7cpScjgZlZkJNXBZwzbGvlF4fLNRXDM5serG5PsCsLNMtACwKs5Cg9QaDUnr1iKXjkyFpJL5qpY1Dhg6QASCx0pFXE4IiSpbEzEkKopiFApemlBtvFpTLUDNyqS1nzBPKbhub2vlHQUVz8nOJJ0lM1TqK+5qGUwANC9RmAZ2/QQ3BKBUpKGmABkqoNRWg9jrSxET4XFpXmEsFYBIzuEnWwLktYkiIsROTLVlkp5lUJAdnsKaQfDheS9W0V9/qaSJcVjEyk5UNmNCzn/bQNmrXLWlSwapCiqhyqJom9TSJsIgLmKQELYOlSi2UragBYnq3nHcdgJQRmHMxZSQzDICwD8wJS1Cd4Lkzr+3DZfuRv0FLx2flUkBSg6VHmCgN6crA+phLnAmUtKyqWzKCSFJcE1ymwcaNFDg6grOl8swEVSm93BcUq1NWakFuHzj3gASyykkpokZcxBIIpcWLEveASikzLZWTJne+rKokljcOaD+WrRtTCiGdx3KpSZj5gSP53d0BYHK5blaFGtD7L9v5MhoYogvttaJZuKBDakM9KRFLlORUEVrp0iJSS7CNJzhswxIZCRtoK6jb0+cWZik2LNT5QNn4tCfaUARUC59BECuJrWf4csn+5fKPTX1gkZNLgKoSe4Uw6KUcVq/zv8ACIsZxGWhnWKUYVPwgarDrVWbMZOoScg9TeOYfGSpZPcy8yt7/wDkbQaMlQSONfP36lrDcXlrWEuQVUALhm3el6QWRhAdafv+sY/iyZxInKIDMwDkitK612g5wviyyjMsZE7qUEj0ua7CCqSfBhpdgnMwnhGe4nguYBKXNagWjTIwU6YM0uWVPqs92k9QPbPoBFPEcDxFe8ISnaUwHmb+sKz6nA3p1K/k14UmYeTKWZhBl1WpmBDh9W2gljOEOACPEsQNmf7vGll8OTLqhOXRyHPre8Spw2+jHX6QTxd7RuvUx2H7KhK9FoHuHlc1YEpNQ9aMaecRy+GKAMsooxFQbEEUOhq4O4jYJlsWDNv0L+cL8mxuNyYI80pcmVBLgx2D7CuHXMLtRk0fqSoevwMEZ/B+6UFJFAxYOaAjXej/AKRpgG+/rEasPmvT9oqWaUuSKCXAD4hL7yetehIanQelojVgP3Nh4NBk4R1fdYlThqgffxjGo3RnFdipmKCxJVKSpIdpiwhxsl7ml7RQldjZktRTNyZhXkWlYD7lNH6RpMbxaWPYJWailtnf9IiwmPckqDZvoGp6R0MEZyVS2QtkcU7QFx/DyJYATZ7afZ+cbLsPw8SsIJwABVRbucqJdgAKvlzHxVrAqdjE5Yt9n+ITZM5MtK085STLUCQpBQo5gdCGSH66tC34h0UsmBqD7p/JvDmqe5uF4rIHKso60vpWErGHp9YoTeMSJh7udLWhQqzFSTo9gSH6R2WcMCSmegOAGUctn/qrraPNS6V48Tu9XpWzHFkbnxsS4heYpJJGUuwLOWIY7irtuAdIy3anGGUJSUsEl0hyXdgAx8qkwaxmJwyf5mJl1LoYjMmgBCMrk61vzNGb7X4uXiQhCCWSo5QPbWoe0QNEpH1gfT4p+JFyTr424L6mcfCcUUcPj0z5igpKZakH2y5Y6gqceD9IJplAnMgs4YlISA4qkk+8AKNavhAbC4bOo0bKGzn2GevKoaqTdtGpFjFzMsr+EGSVMTQFT/02DUakdmOBSeqTpHJittyzicQo5kyhmZsyhTwA8tIgwK1IAUuVykODUkigIUB7OrFwH8Yfg5YMsJzKTLdyWGYkAAMpKqjMAWIJeIJk0KWJUwUUlvarVVHzGxIszgNURnJl1rSl5UW2XRiUqzAIykmpUTRA5QUlmdzvQ0ithFMQ5WChGVRyqJcPzMKn2b9RFTHYdKJiQGSlYTy1uCl22oKXcuYmxeN7tZUTzKUljko9BowoGfW0CjBNfJnuQ4HiC1TJimSWdlKBAIp7puSWJr46QUw8sZu9Kq5QMrnKDZ28FGgEZzE49pilKaq8xCS4Vc2JISSTptvWIiubOICUWq7V3ct0F+kMvA5c7IYjglVy2XuamdIlLUVGaHP7agnSFGNThFKrzl9QCR5Qo3/xof8Ac1pw+v8AoODHmSXlhYSdFhgfCsXTM/MWmLAb+WGT6NeAMzjMzIRNluD74BbxhuAnJUsDOWsG0PhDO7j5/wBUF0OKbWzDKVypJZhm2HMr/XrD0rmzASkJlp1KuZX/AG6ecIrMtu/TQ++KH/IXiypSlUlpK0sGLsgANoHN4BLG1vHj1YLXfC39WDU4IqNXmKGqiWrZg1N2MXEzEijDN/SjmL9SAAILS+Avl7xZP9oGVBvoK6G8EZXD0SxyhgKgAX0b5fCMbLl2a0OX1MAp4ZNXVggak86v0EHezfZyUZoUoFRTYqrX5UiQyU/t9/GCHCF5Sbu7+X2DCfWZHHE62QbHBdjREAQMx85IISTVQJA3Zn+Yji+KjNldL2Z6wO4gtJLrdmrVWQZTmctQF9Tdmji5Ix4pr02DYob3YNxKK0oDVntuPsxGoeJHrr8IuYqSTXT76RXyVb6/pHZ6TI54k/yKzRUZsgy1cU+nhDS4LdPDxiwpDJqPGmu3xiNUoPWn3pDVgSNNdL/H76wsw0iRSaAufK3h6Q5Mmv7PF2Q53FXGsAOIYhU1WRylIUA1nYuc3pa0adCNxa14894jj1ScVNKjmGcki7h/d6gEOPPpD/RJOTtAMzaRJNTlURqCYtSwCkKKk5B7QV830jkwJnIC0EHYj5Hro0Z3iE5XdkPQqc+T36PHVewoF53EEKVyZika6esadUtCTg8S7HlRtmBQpgfBiYy3Dsq0gKVQUdIcHzD16GCnazDleClZXIlTKtspJAPkT8YLFaoSXqjLdNM9DlLlzC7M1CTbwgfieFSZiubKavViDADsl2ilzpOSdNTLnJYEqOXvBobsToRvVqxF2h7Ry5KhLlzBPmtYK5U/8lC3hfwjjeHJSpcnT8SLjqZU7Z8aEidLTISlUxCTcFSU5iGN70esUeCyTkJKlDIlsxOpYkhwXNAYfwrhKFjv8SVKWs5gBRJY5Uhr1YsNgN4kHERPOYABHupYAMKO0Ny6aMseh89xKU9Tt8HZ2NM2iQooH9OUFTVJL23r1juKlBUkSSFJQnIXUWBzO6ipjY9amOSZmS1RmY3GVKjUdaC9TzAUrEnE8VLTmcIBUBmKiSNxa6mLuxvHByym56a4eyRSTlwKYuZKSkgkoZISMoANalKnoC/vD9YgXiinIhVVAleddSl9QbtZtSBFVPHpi+WWCaulS1FgAlmL0NRm8bCHSOHzMQFTJiisp9xigEdDr6RPDUd8m37/AH8hPDUfrde3crYjiaTlyjMoJZSmDqY0drHreI56JkwkrdAJHKlJNCWfYANqdIKCSUWkFDpL6CigyjW1reYi3hTmzOupADAAEu1SWq1RGvGUFcV+fLL8VR/tqvfuCOFYNKgSmVmSAVZ1O5ysGSBQV3vBnCqXLqEAypgc5T7NGY02BIFninxKQtaSwUgqFAkXuXUwNTSg2EFuHykGQjMkiWUMUkF1Gj9akE+dIkXLI/UC3KbM/i5ykLKZZmZRQc16VJ5bkuW0hRo046YAyAEJFk2YeUKGfBj6BPDIiUJ5fbVbJLGY/omK03simdzFAk7FPtObZvdjRYfCS8o7tiDUNZtDsfKLiU0YC+ujt9iBxfh/SHhBLcxw4FisMt0ZMSnZbBbagEnyv5Qz/qkpMygXg5r1RMB7tXgoW8bRtJahXU72+2McmYVMwELSlaTcKAUC17j6RtZvX7/8CNWDuG8ZSohKmQvSrpUP7SKEHeCpLl9H1p+8ZrG9hZJcyVrkl3ASXQ++VX0Ih+DmYvDcs5HfIHvI5mHUe0PQjrElGEt4v8it0HshCq+th8YrYvtGnDLkIKAszZmRLuGdgTmAI95NDoTtDcLxuSoghSXUaDWjmxPSKHaCcgylrKUHIMwJrlIsroQa0ZzBen/DX1X1ry+/qDyZ1j45Dh4wkrL4Q5k1cqHqGSYHY7js0omrlYdCFJSTmWCp8oJDsRubjeJuA9pxipBmJAzMAoN7JIq4ceRgR2s7T93LEoDnmjKlNMxBpmIqAnzq3jAl+HQlJQcbfFNt/aDa1GOpMrSO1BOIRL7zvyuW5UKJBpRIHK17fEvB04uth66x59KMrDqkzUEqZSpamZTsAzB6VfyjSyO0kqaGSrIbc4YeosfEDxjvx6LpdHh0lVq+Pz9DnSz5XLUaRUsRGUdPv6QOwWLyTQh3B8wKUUG0drUMF2Z2a1vlHD6vpX009Ldp7pjuLKsishKjtf5eX7widW8KffxhTKUv9/7h500H1hMKOQklvr91jzjjMtfeTaZ+ZTpaoLmobYx6RLVWrP0jzvtLiVjEz0BNyak5aKrTyMdHon5mvYXzrZAnsnhnx0mVMVMlpmlnQ3MWLAhQIqphUaxHj+KvNmpEtCglRZTqBKXoTlIBLVcQZ7By8uInTlywsSJKlgkuUq0y7kgK0p01A8OlkGXMABNiN0l/Wvzh+Lbm18CzXlRYl4mQEJCBNlTX5jmBQejBIUmvVXgbwYXxidKRMkFIWSlKgpKs7B6FVNX13ECsTwsKPeJSAnRAUUsNOZQY+AoIKjHTlSEZJMwoCwhS+7z0uUFQOUiouwahhvG1F7ugck3wCsZwdSUoVN5QtJXzW8Oh1bqI5wPhgVzqdKHCUtQrWdE/CujxsMTICpZSlKjKKSTh5iFAoy++hSmVLS/iP6btACZxyRKmJl4mQJhQahE4plpGiU5GIIBu94xkST8vBcfcNcYlZZaJWYJnqzBnBRLkimZLVdSVMHq50ywGVjpUhAloWFtSgL+CfOI+P40GYcQhChLU1FTkTTcgMUsWagBc62MUcNJlLkLmZ0IXLUkJSQQtYUTUMGpckwrqlq8vB0o48Cx3NrV9+hdw+KmK7xWZMoC5VVVWDJ62fakclcO50LU61VUQTmdiWCqUqLG9Yt8IwrSUl6qW6QoOAQSAo/8AaR5x2TXEc5WaqIyJcFVrA2DNrHIzZH4kq9xF5JcLZexJhcWTMGfKlqDLQEXCQAdH+MSzeJAlpSCKZgAVAEsasdNSB9YhQgqCBnClHKSCMpFzXe4D/wBusWcG6FzHykhmNSwFKF6UuNWhSSj3B2NkzBMSCSM5LODmNhykEU0LPpSK0wgKliWhZBABCWYrZnUdDRyK6QVw2HlhC1KZRclIAqVEaNU3i5wvC9wgGaQZrAAaCpqb8xeN44OXHBqMdRDh5eROaenmCiZaKPRwFFrU09YanFrmLcs+5skbDq1IWJmFSvrEstAA6iH4RUVSHY41FbnBhDv84USBcKCUSyLsjjTLSJC1OgnkLt1yF7HbzjVkMRUtqL/KojE4QBK+YFrKAv4jqDXyjVcPxGaiiFECit06KFPUbvAs0P8AJEi62LyGoK6/7byhgBux6aFuutocQ+tvv6QxmuS1vXz6woEFT7+usPSQPWOFLDw16j9oclVXYUs8UQzfa3gyZik5AlKjmMxwTmAAqACKipe7CMlizPlhUtMwTkqSxQVCZyke6oFz4O42ja9rsKpQQoAFJCwt1MMhTV36a6PHl2OVLlrIRMJayhme3XY0j0PTqsEJQdPfv7sSnLztPdF7h/ECn+WsSVsXIWpG1AQ9T9IrYuVNrNmpUqv8wq7wl6UIfoKwS7L8NXj15TLdRB50kArCbhiQFKZ28DdmiXh3YHEKxKQEDu1KcJVMXlISxZZSl0uKWBJdukU5R5ZMj1vZfoZzEgyZgzEdQjKWpYkOHD2q0OGKc5quNzVvkPKN/wAU/C6dMmZpIly5Q5Wm5kqIClAKKU5hUNVw7PlDxj+I9l5mGnqkkBagCWS6gzEuB4A1IptGozT2TMSg1u0FOz3GJiQU90VUJSUioauUC5Br1c9Y9Fw+IEyWiaHZYC0g6A1D7f7jyDC4iWJqTMdkKSSkEsWY0Gkbv8PseVS1oKypMvK2YuQCFUGrUF96XhfrlrxJ+n7M3gdSr1NEfDUA/Z+ccCWOnT5a+Pxh85g17+PiPjEaXc1cCn6xwh4kQouALRn+0PZZeJWgyT/GUcqgSAlMtKTzqoT7RYbsQH00QVZrPuY7ieJmQkrbNl934fMwxgm4TtGZRUlTB3AOw5wUyY85M1cyUQUlJApUF8xo9DR2L6NHni+yWKlOlSRKyqbNMUhASx0UVVHUAxtuLdtJTZZveCcl6JBEwOCyT/b7JLGtPCKEvjOGxciXLnSk4WehISmb7ctfSbTMlzXNzM50pHVwW7bFcqiqSLHYDBSVYpRXNlTVBBWJacykBRIBU6khJZ7B7vpGu4vxEFSEqV3ABJJDZVJ2ZqnpTXePJ+MYVeEmgh5M0DMlSWYpINUqTRSSHYgkGBs/tXiF+2oqIsS9OtS0TLjk52mXCcVGmbTtt+IomK/K4NCZaCCmbNUkJWsPVIdmD7l48yx2JzUCEp3IclR3JPyDCLsuZmNfa0rVzr6xJLUCoiYnzao9NBDCtbC73A/dFB0fzB+UW8FiGcEu9YJyJ4bKtCVKTZ9R4w/hvDhNxCApAQgEFWWvK/1LDzjM5KEXJ9iGzk8JUmTLSrKHSkC5JYPlY9Y5iOHZE52SzMdWcWD662pF+YAxoHCnTmcVs39zfGsNxQzpUSsMhiQzPpZ/jSPJubk7MpmXxKVKmPRI2rdvQAXHURflSCsZAHmLLVcnK12s+vqYZN9ol6W2PgWLtBmstAQ5K2qTQhJLhJ6nXwAhqEXNpBIR1OjkmVLw4ITzL1Wasdk+VHjiZ7hz99TFUTXofhEqYfjFVQ9GCgqJJpEOzu4iBatY7Jm2ua16UuY2Qsic1Kwo5l6QoszsUGfXwh2Fx6pa0gKarj72NH/1Ec2ZfpEM1AIr5Rork3eDxAmhwCC/M5dtx8IeU0d33fycWMY3gXE1SpoDZgb9R+oEbUTM1U1BrmqxGnwhLLj0vbg3FnCrVi2lOu7NveHIPlqd/wBf3jivgNo4wBD7vd4CaA3bfBTcRhFpkVmAhksnmB9pNaVBfxSI8ywcpCZa0zGSZiWCmcICVJPKADVQChTcaR7XIoSL6j59BpHlPbHs2vCzzMZ5Cy6SxAScxUUFyQDTwIsKEDqdHm28N/kK5ob6kBVYaZIIMtahlJU4zAAukJy2IVuQf9+p8M7Qz5kjDz8SpKVHMAtLlTB05ilmzFiHvHkuM4mokgkhJ9ND9IlPEZ0uXkE4ZSMxQTVObYEUUaFgdYdnjeRVAFCSi7ken8W/E2RIIQJpUbqZJU2jGjZmePOcT2jXOxRxIVkIUMiaZqBkj0FVaVjNAVh8lKVHmJHVni+ngsc1Ln52JlyOaoO/lZmLnrSlCe9eolpUxtVWUFKXe7AbtePQuxvZleElqMysxdDlskB2BOpq7+QgH+HM9KZ5dSXmIyOKZiCCAQbLpQ+8H1DRvprtoTf9T96wl+IZm5uCVIL08FV2Qrmbjpb72hA3udunj5xxU1rGum1YSSLH0ttvHHGySRe1Yp8QnjvUBZAQgGcurezRAffMX/xEXJct/rX5MfCA3EsEianF94VBKQgApuMqcwDG4KlsR1g+BJy3++xmV1sZyVhTiFmaSlIWonMaAlz4FVjsKQuIcCSLTQ+Un2CkEgeyDd6aOOsT9+sMmW6UgMAktTqX+EDsdKWak1uLn1/eO4ozfsAlLDHZK/f3/j9APw/iQRMCpspE5IBTkmFQDP7qkkFKgbHqaGCfEcPgZsrNJnKlK1kz0KJH/CbKSQoeKQd4EYjNMm5UgFSlBISNSSwA3NovdpeypwuHlqUv+O7zJaSFBKFeyXAdLEEF6KJ5SWIivESpPuCyY9MmlvXcBHDo5uZbgUYAgnQFyCBetfCOScDMnFpaMxF2+ZJibAodSU2BudgLmDcpkzc0p00a1CNyPu0MRx7KUuAN9gEeCzgoBScp0c3OwI1jS8ClzMOO8W/PlDZXLAvzC4u3mLa3kY105VgKB2EFhJVPw6lLUxAUBS7KIDMzEu/mI5/4nUMa0/S3Tvkq33IhjBMJUzZgkVrUO9G0u3Qx3GYgLSDlZtGANLgkdG894oIwpSp3IJcB9qC2kW0Yf+GAVkJTUg7aN4l48+optKJaVsllBKRnZ1D2ep3V0HzaKsyeSQSXJv41h4mlb0YCgHTaIVSCI6kIaFSOjigoLfkekw9eJZmiEr2h8uU7AwU2/VliSkrSdKP1pFjDSOXb71jmElM432i2GDNeICbJEyB9iFHBMMciA9wD7UMmSmhyZZvEjUMaCspJJBdJLit6+IjQ9le0QJMtZZ/Z0Y7NasA0C8VpiKvY6GI0pKmUz0yYDQXbppDGq5+9oE9nON98kS1nnGn9QH6a+sGvs0+hjnyjpdM2nYxExyAxJfp0+/KBHbXjHcYYhDhc05BqGuosRtSu8GhLLuPXpGD/ABExwXiESgQRKTVrZlVI8gBBunhqmjGSVI88xk5YmZwwILjKAkDwADD0iCchxnBJPvOXL7+cW+IJrD+z/BZmKnCTLFVCp0SB7yug+oGsdeTpXYtjq2muf9MFCLGGQ5j2rHdhpBwH5WUlOYDMlZJBM4JIExZFdSGsAWaPJV8PXJmrlTAypailXiNtxA8WZZLoqUHEdh0qStOQ8zgCrVcNU0FWrHseGmL7tBmDLMYZhQ1/xJ+G8eUYnCKMoTMnIFZSoAsSasTZ2FqUeNzw9GJJQcNNBwxSFBM4EkJOYBiHIsRdgRtAOqhqS3CYXVmhCdmvDUhzSg+MOWBU1rbr4tDCbWfw+zHJGy3LTQWO+/T5Rk+0GMUDMQk1K1KUxoSAlKUvqAlNf+R2jTrXlBU7Nqd/DxaPNpc6cla0zEhJSopU5qVAsfjHT6GCtyYtnbpINYa1oB8WxmclCSW1I1aLM3FUKQ8CZhOwA6R1WxQ03YHsx/F/NLYpS4lh3Ob2SphZqjzfQR6AQFBQUlKgoMoEAunZT3FTT9Yz/ZCQqXgpbj2syh4KND4MH84Od7SrU9G6aRwOom3kZ0Ma8p5J2g4F+Uxi0JSRLVzS3Luk6A35TSv+47JQDYlJ+Ebft5w7vMMJoHNJU/8AgpgryfKfIxicNMBvHW6bL4kE2KZI6ZFpINiz7xpuCTULlJSS6kK10qoiu2UkeXhAGUm3wiOXjFSVhSa15huK+kX1eHxcTiuQYexEhjeo/W/30gVjMWFUT7I+J3jnGuJBS8qcwHvPvqKE28YrShSONgw6FqfLHOnx/wCUgpgFfKO4yWXPWIsFLOsXsUqo8vpDaCyq9ipKw1HNDFlKdoZ3kTIcMP3izDbY8Btaw7bcw1SuhEdSQ71ijJ3NHIaqdWghRC6BsxKtBHC7NE82ZzUhmJn1IZzvrGyysgmI1jeHv5Qpg0I84hZWkzFS1haDUV/bp0j0Hg3FRiJQUgsqyki4Ovk1YwS0MI5wjjSsNOzgOk0I3Tq/XYxjJDWvczdM9MKmrVrtclvrHi3FuPd/PmTAkpzKoDUgAAB+rCPacHORMSmYkkpIdJv6C4rHkX4j8PTJxxyDKJiRMI0zKKgr4pfxJjPSUptPkzm3RnJ84E1j138Oe5GCQZSEJmGk0pOZSiCQM5uKcwTYPSPH1B42n4TY3LiJsp2C0ZvNBH0UYa6mN4wOJ1I9RMzRvl67x4/234gg4+cQSahNNcqUpJPmGj1xZIqbP9vHnH4n8MlJmyZiEtMm5is75QgClnrfpCXSySyUHyrymWTjDlykkIJfK9HZnaztrHoHYOURh86lEhRWwJoE5gAw/wAVEtqY81Uqkb38PMQVYacg+4oFB2Kgbf8AbDnUryAcX1Gyno28x+sRoNmIf/UdyUYhmGlescSqu2u4/e8cdjo3EzEMBMDIzBS/+CHmH1yD1jAY7iKp82ZMIAMxRUfPQdBaNbx9Q/Kz1OGohI/zQFHxIfyHjGFlTKPpHZ6KNYxPM7kVsXMdxBDsf2fOMUsrmlKJZAUkAlSgXZtBYh/hAidND2P6x6N2G7PqwssrmUmTmJSfdANAevMSdraRvqcmiGz3MY46maBKgkBIAASkBIG1AB6RJ3jafN2LMA0cUeobWGMBU8tXu3wdo4d7j5JOmJRLWVjMhKVFetAC4bUNpHks/HJK1FCMoJokWT0BJMetzEgoLqABBBJNMpvWzNHiaJjGp+pPl+sdPoO/5CufsGpGKIFSPAfUxRxXEEqUkMan0N3+UQzjyuabD6mK2DlusHQOfOOhOVIBFWwjJWXrB3DmkA0aQbwp5YQkOxLknSJJhcxXQqOFdYyXTLiSAKf7ji51X8orFbAfbRzM9YovSWziNLQwzq+PwisaaF4slDnyd4hKQz81CiHuk6E/fnCiGqRMtQAJvEKVgmOm1YjloaNAkKZVthHAtnhGZWOrTSIaIZh6RQWHgioUJimlIiWZYb7JccMhfdr/AJajQmuU7jZ9osfi7wrPhkTwnmlKYkCmRdP/AGCfWACBSNhwXGDEyF4WfUKTlB3Ts+4uPCBvyyU0ZatUeMIVSDPYpZHEMO1CVs/QpUD8Ipcd4DMwk5UmYHb2VCyk6KHSnkXGkE+wGEWrHSVAEpQSVK0SMqtTR9oem08bfsLRT1JHsk29qk1en7MY8+/FOWxkKBcMtPm6I380mzDQ2vprr+sY38TsIpWGStIfu1ueiVJZ/B2jl4HWRDeRXFnmukbr8MFOnEA2dHr/ABLxgu9pZo9H/DbAlEiYs0zrDC5ACXBOz5/h1jodS6xsWxfUafIQoAG4c9LbWu0SoFHdtIjxJIY7UvcPHfzAShRUSEpGY+Ad+ukcnkdM921nH8vLlghlTFqPRKSa9XK6f8YyCl02GkP4xxzv5mYAk6DRIclh6msQTV0AN7mO7ijogkc+bt2S9nML3uNkp0SsLPgjmr5hvOPWykN7RDXq77/dflGF/DjAv304/wBqB/7H5Jjav/cT560uPSOZ1crnXoNYVUTipYZnapNPJvnEkq4OnltRvjSIQrXby+69YtSUF7sNtLfflCIcw/4oziO4QCySFqKXuXSxOjMT8YxMuQ140P4i4rPj1Jf+WlKB6Zv/ANt5QElWAju9PGsaQhkdyZBxCcwCXfWH8IVUnZvif9QOxM51E/bQV4bJIll6Zi/k1I1lexeNXIuS1VPSDGEkk6wGwaHMGJUwh/KEp8j+JUiwKGOk7RG9H3hyTGaNtimOInl2La/SIyutYml6dY0DZFlv4xJLWwPhDcru+0dQoDUv1iFWNTLBGvrCjg84UQsZNMLSFCjQPsQaxLlpChRCMZNVyxAwjsKIUIUEXMKpQylKiCDSFCiiGg4nw+VxDCkrSTNluUl25wLP/Spqx5vO7bTP4aZKESJctSV5U1cpIPMdQ4sPjChQTAk20+AORtcHr5Xms77/ACIiKbLzA5qpLpY2LuGvsYUKOYMmHX+GoZRTPYA2Ul6dSNY0nCe6yrVKrnUAbs6eUUNqJFhWFCh3LJyxpsHFJPYvpnimr/beEA+2WJXLw4SkOlSmUCdA5brUX6QoUBwL+pEvJ9LMJ+e/plAecV04jM73tChR2mIno/YGQ2EB3mLPowf/AMYOqQ/nb4HzvrChRw8/9x/I/j+lCAtUX9D9/Zi3KQAQSH8d/LyhQoAkbPMO32AycQWsjlmgKTXQJCT8U/EQDnrypPhTzhQo7mF3BCE/qZBwThvfTa+ygOeuw9flB3GyWtChQtmb8ShzDFeHY3ByKwXlSKVuYUKBth0tidUoZWLuKxWMyFCiEQ8msWUqGUfCFCiIqSI1LLRGkWqYUKLMEvd9IUKFEJZ//9k="/>
          <p:cNvSpPr>
            <a:spLocks noChangeAspect="1" noChangeArrowheads="1"/>
          </p:cNvSpPr>
          <p:nvPr/>
        </p:nvSpPr>
        <p:spPr bwMode="auto">
          <a:xfrm>
            <a:off x="635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t2.gstatic.com/images?q=tbn:ANd9GcQ_T0qEHewNvGoLD2GOTvgy8AS0tfkWeLUa3It0_5_yeyD9p1AH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547095" cy="30889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Medication</a:t>
            </a:r>
            <a:br>
              <a:rPr lang="en-GB" sz="4800" dirty="0"/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" y="0"/>
            <a:ext cx="901264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Staff will have a bottle of Calpol – if your child</a:t>
            </a:r>
          </a:p>
          <a:p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needs it, they will call you for permission first.</a:t>
            </a:r>
          </a:p>
          <a:p>
            <a:endParaRPr lang="en-GB" sz="25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GB" sz="2500" dirty="0" err="1">
                <a:solidFill>
                  <a:schemeClr val="bg1"/>
                </a:solidFill>
                <a:latin typeface="Comic Sans MS" pitchFamily="66" charset="0"/>
              </a:rPr>
              <a:t>Hayfever</a:t>
            </a:r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 medications, inhalers, epi-pens or any   other medication needs to be clearly labelled, with usage directions and given to  Mrs Kendall.</a:t>
            </a:r>
          </a:p>
          <a:p>
            <a:pPr>
              <a:buFont typeface="Arial" pitchFamily="34" charset="0"/>
              <a:buChar char="•"/>
            </a:pPr>
            <a:endParaRPr lang="en-GB" sz="25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 Please make sure a medication form is completed for any medication that your child will need.</a:t>
            </a:r>
          </a:p>
          <a:p>
            <a:pPr>
              <a:buFont typeface="Arial" pitchFamily="34" charset="0"/>
              <a:buChar char="•"/>
            </a:pPr>
            <a:endParaRPr lang="en-GB" sz="25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500" dirty="0">
                <a:solidFill>
                  <a:schemeClr val="bg1"/>
                </a:solidFill>
                <a:latin typeface="Comic Sans MS" pitchFamily="66" charset="0"/>
              </a:rPr>
              <a:t> You can drop any medication for the trip into school the Friday before or on the Monday before we leave.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t0.gstatic.com/images?q=tbn:ANd9GcSGt2BVgz4TpGXOwGDrquvm-uu2fis4abQ6ozYPuwIjkmxhZ_Ap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086569" cy="15698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0"/>
            <a:ext cx="5796136" cy="2348880"/>
          </a:xfrm>
        </p:spPr>
        <p:txBody>
          <a:bodyPr>
            <a:normAutofit fontScale="90000"/>
          </a:bodyPr>
          <a:lstStyle/>
          <a:p>
            <a:pPr algn="r"/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Monday 17</a:t>
            </a:r>
            <a:r>
              <a:rPr lang="en-GB" sz="4600" baseline="30000" dirty="0">
                <a:solidFill>
                  <a:srgbClr val="FFFF66"/>
                </a:solidFill>
                <a:latin typeface="Comic Sans MS" pitchFamily="66" charset="0"/>
              </a:rPr>
              <a:t>th</a:t>
            </a: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June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 Lets go!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br>
              <a:rPr lang="en-GB" sz="4800" dirty="0"/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-1"/>
            <a:ext cx="5220072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Children will arrive to school at 8.45am with their suitcases.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Please make your way to the hall where the suitcases will be stored and any medication can be given to Mrs Kendall.</a:t>
            </a: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The coach will leave at 1pm You are welcome to come and wave us off.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8082D-BADD-4D18-AFE3-2C8BE8DB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39" y="4452657"/>
            <a:ext cx="2736304" cy="2041704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0"/>
            <a:ext cx="5796136" cy="2348880"/>
          </a:xfrm>
        </p:spPr>
        <p:txBody>
          <a:bodyPr>
            <a:normAutofit fontScale="90000"/>
          </a:bodyPr>
          <a:lstStyle/>
          <a:p>
            <a:pPr algn="r"/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Friday 21</a:t>
            </a:r>
            <a:r>
              <a:rPr lang="en-GB" sz="4600" baseline="30000" dirty="0">
                <a:solidFill>
                  <a:srgbClr val="FFFF66"/>
                </a:solidFill>
                <a:latin typeface="Comic Sans MS" pitchFamily="66" charset="0"/>
              </a:rPr>
              <a:t>st</a:t>
            </a: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June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Time to come home!</a:t>
            </a:r>
            <a:br>
              <a:rPr lang="en-GB" sz="4600" dirty="0">
                <a:solidFill>
                  <a:srgbClr val="FFFF66"/>
                </a:solidFill>
                <a:latin typeface="Comic Sans MS" pitchFamily="66" charset="0"/>
              </a:rPr>
            </a:br>
            <a:br>
              <a:rPr lang="en-GB" sz="4800" dirty="0"/>
            </a:br>
            <a:r>
              <a:rPr lang="en-GB" sz="46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522007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We are staying at the centre for lunch.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Due back into school at around 3.30pm.</a:t>
            </a:r>
          </a:p>
          <a:p>
            <a:pPr>
              <a:spcBef>
                <a:spcPct val="20000"/>
              </a:spcBef>
            </a:pP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Updates throughout the week via X (Twitter)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F9CEC-E8DD-44EC-BF57-32D711741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73016"/>
            <a:ext cx="3528392" cy="3096344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X (formally Twitter)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We will send pictures and keep you posted about the activities and how the children are doing on X….</a:t>
            </a:r>
          </a:p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If you need to contact anyone in an emergency, you can ring the school during school hours and we will ensure someone gets back to you. </a:t>
            </a:r>
          </a:p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Out of hours, </a:t>
            </a:r>
            <a:r>
              <a:rPr lang="en-GB" dirty="0" err="1">
                <a:solidFill>
                  <a:schemeClr val="bg1"/>
                </a:solidFill>
                <a:latin typeface="SassoonPrimaryInfant" pitchFamily="2" charset="0"/>
              </a:rPr>
              <a:t>Caythorpe</a:t>
            </a:r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 Court’s direct number is: </a:t>
            </a:r>
            <a:r>
              <a:rPr lang="en-GB">
                <a:solidFill>
                  <a:schemeClr val="bg1"/>
                </a:solidFill>
                <a:latin typeface="SassoonPrimaryInfant" pitchFamily="2" charset="0"/>
              </a:rPr>
              <a:t>01400 273733</a:t>
            </a:r>
            <a:endParaRPr lang="en-GB" dirty="0">
              <a:solidFill>
                <a:schemeClr val="bg1"/>
              </a:solidFill>
              <a:latin typeface="SassoonPrimaryInfant" pitchFamily="2" charset="0"/>
            </a:endParaRPr>
          </a:p>
          <a:p>
            <a:pPr>
              <a:buNone/>
            </a:pPr>
            <a:endParaRPr lang="en-GB" sz="40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7108A-FF7A-4842-A8A7-52722A28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74638"/>
            <a:ext cx="2126890" cy="1325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1C904268-A933-42F8-BF08-886AEFB3B34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777</Words>
  <Application>Microsoft Office PowerPoint</Application>
  <PresentationFormat>On-screen Show (4:3)</PresentationFormat>
  <Paragraphs>163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SassoonPrimaryInfant</vt:lpstr>
      <vt:lpstr>Office Theme</vt:lpstr>
      <vt:lpstr>Acrobat Document</vt:lpstr>
      <vt:lpstr>Year 6 Residential 2024 PGL  Caythorpe Court  Lincolnshire</vt:lpstr>
      <vt:lpstr>Caythorpe Court Accommodation</vt:lpstr>
      <vt:lpstr>Catering &amp; dietary needs</vt:lpstr>
      <vt:lpstr> </vt:lpstr>
      <vt:lpstr>Kit List  </vt:lpstr>
      <vt:lpstr>Medication  </vt:lpstr>
      <vt:lpstr> Monday 17th June  Lets go!   </vt:lpstr>
      <vt:lpstr> Friday 21st June Time to come home!   </vt:lpstr>
      <vt:lpstr>X (formally Twitter)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Caythorpe Court Accommodation</dc:title>
  <dc:creator>KArmstrong</dc:creator>
  <cp:lastModifiedBy>Marije Tilley</cp:lastModifiedBy>
  <cp:revision>35</cp:revision>
  <cp:lastPrinted>2023-06-08T07:31:48Z</cp:lastPrinted>
  <dcterms:created xsi:type="dcterms:W3CDTF">2012-04-27T14:02:47Z</dcterms:created>
  <dcterms:modified xsi:type="dcterms:W3CDTF">2024-05-09T10:54:49Z</dcterms:modified>
</cp:coreProperties>
</file>