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16"/>
  </p:notesMasterIdLst>
  <p:sldIdLst>
    <p:sldId id="257" r:id="rId5"/>
    <p:sldId id="258" r:id="rId6"/>
    <p:sldId id="267" r:id="rId7"/>
    <p:sldId id="266" r:id="rId8"/>
    <p:sldId id="268" r:id="rId9"/>
    <p:sldId id="269" r:id="rId10"/>
    <p:sldId id="270" r:id="rId11"/>
    <p:sldId id="271" r:id="rId12"/>
    <p:sldId id="272" r:id="rId13"/>
    <p:sldId id="279" r:id="rId14"/>
    <p:sldId id="263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A70196-05DF-4E33-B653-1DAD2931A8B4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CB1F75-3CB3-460B-8918-B01D953409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283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4400">
                <a:solidFill>
                  <a:schemeClr val="accent3"/>
                </a:solidFill>
                <a:latin typeface="Montserrat SemiBold" panose="020B060402020202020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3" name="Google Shape;23;p17"/>
          <p:cNvSpPr txBox="1">
            <a:spLocks noGrp="1"/>
          </p:cNvSpPr>
          <p:nvPr>
            <p:ph type="body" idx="1"/>
          </p:nvPr>
        </p:nvSpPr>
        <p:spPr>
          <a:xfrm>
            <a:off x="838200" y="2309567"/>
            <a:ext cx="10515600" cy="3867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3200">
                <a:solidFill>
                  <a:schemeClr val="accent4">
                    <a:lumMod val="75000"/>
                  </a:schemeClr>
                </a:solidFill>
                <a:latin typeface="Montserrat SemiBold" panose="020B060402020202020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Google Shape;24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EDF5948B-DE5A-46E2-81CC-69279954BAD6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25" name="Google Shape;25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GB"/>
          </a:p>
        </p:txBody>
      </p:sp>
      <p:sp>
        <p:nvSpPr>
          <p:cNvPr id="26" name="Google Shape;26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8A61CE91-EAF4-4F62-A664-6114C0DA789C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Google Shape;223;p11">
            <a:extLst>
              <a:ext uri="{FF2B5EF4-FFF2-40B4-BE49-F238E27FC236}">
                <a16:creationId xmlns:a16="http://schemas.microsoft.com/office/drawing/2014/main" id="{666FE6FE-4338-48D2-92EE-AD4E8CD02C2F}"/>
              </a:ext>
            </a:extLst>
          </p:cNvPr>
          <p:cNvCxnSpPr>
            <a:cxnSpLocks/>
          </p:cNvCxnSpPr>
          <p:nvPr/>
        </p:nvCxnSpPr>
        <p:spPr>
          <a:xfrm>
            <a:off x="1420239" y="1694942"/>
            <a:ext cx="9513596" cy="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06990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3"/>
                </a:solidFill>
                <a:latin typeface="Montserrat SemiBold" panose="020B0604020202020204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5948B-DE5A-46E2-81CC-69279954BAD6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1CE91-EAF4-4F62-A664-6114C0DA78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450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EDF5948B-DE5A-46E2-81CC-69279954BAD6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GB"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8A61CE91-EAF4-4F62-A664-6114C0DA789C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FEE8EF5-B865-4102-BB4E-48D1436A5AD9}"/>
              </a:ext>
            </a:extLst>
          </p:cNvPr>
          <p:cNvGrpSpPr/>
          <p:nvPr/>
        </p:nvGrpSpPr>
        <p:grpSpPr>
          <a:xfrm>
            <a:off x="0" y="5584518"/>
            <a:ext cx="12209006" cy="1273482"/>
            <a:chOff x="-8502" y="5572062"/>
            <a:chExt cx="12209006" cy="127348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9B2F0F8-EB64-425D-9C9A-E6919F20192C}"/>
                </a:ext>
              </a:extLst>
            </p:cNvPr>
            <p:cNvSpPr/>
            <p:nvPr/>
          </p:nvSpPr>
          <p:spPr>
            <a:xfrm>
              <a:off x="-8502" y="5585870"/>
              <a:ext cx="12191998" cy="125967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8A81F030-9A49-4A7B-A763-941A0C7EC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98370" y="5572062"/>
              <a:ext cx="1802134" cy="1273481"/>
            </a:xfrm>
            <a:prstGeom prst="rect">
              <a:avLst/>
            </a:prstGeom>
          </p:spPr>
        </p:pic>
        <p:sp>
          <p:nvSpPr>
            <p:cNvPr id="15" name="Google Shape;222;p11">
              <a:extLst>
                <a:ext uri="{FF2B5EF4-FFF2-40B4-BE49-F238E27FC236}">
                  <a16:creationId xmlns:a16="http://schemas.microsoft.com/office/drawing/2014/main" id="{30E829D0-347C-4778-9207-971693B4D0FE}"/>
                </a:ext>
              </a:extLst>
            </p:cNvPr>
            <p:cNvSpPr txBox="1"/>
            <p:nvPr/>
          </p:nvSpPr>
          <p:spPr>
            <a:xfrm>
              <a:off x="4844849" y="6406595"/>
              <a:ext cx="2502301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dirty="0">
                  <a:solidFill>
                    <a:schemeClr val="accent3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Proud to be part of</a:t>
              </a:r>
              <a:endParaRPr sz="18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16" name="Google Shape;222;p11">
            <a:extLst>
              <a:ext uri="{FF2B5EF4-FFF2-40B4-BE49-F238E27FC236}">
                <a16:creationId xmlns:a16="http://schemas.microsoft.com/office/drawing/2014/main" id="{1880927C-7A5E-4D4E-9172-2AC9401435BA}"/>
              </a:ext>
            </a:extLst>
          </p:cNvPr>
          <p:cNvSpPr txBox="1"/>
          <p:nvPr/>
        </p:nvSpPr>
        <p:spPr>
          <a:xfrm>
            <a:off x="1224699" y="2907538"/>
            <a:ext cx="10515599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 dirty="0">
              <a:solidFill>
                <a:schemeClr val="accent3"/>
              </a:solidFill>
              <a:latin typeface="Montserrat SemiBold" panose="020B0604020202020204" charset="0"/>
            </a:endParaRPr>
          </a:p>
        </p:txBody>
      </p:sp>
      <p:sp>
        <p:nvSpPr>
          <p:cNvPr id="18" name="Google Shape;222;p11">
            <a:extLst>
              <a:ext uri="{FF2B5EF4-FFF2-40B4-BE49-F238E27FC236}">
                <a16:creationId xmlns:a16="http://schemas.microsoft.com/office/drawing/2014/main" id="{22785D84-F712-4E1D-A1D2-FA1381513E89}"/>
              </a:ext>
            </a:extLst>
          </p:cNvPr>
          <p:cNvSpPr txBox="1"/>
          <p:nvPr/>
        </p:nvSpPr>
        <p:spPr>
          <a:xfrm>
            <a:off x="1461155" y="986151"/>
            <a:ext cx="8945717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 dirty="0">
              <a:solidFill>
                <a:schemeClr val="accent3"/>
              </a:solidFill>
              <a:latin typeface="Montserrat SemiBold" panose="020B060402020202020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BA1659-2CF9-4AD5-9100-D11C708A66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647" y="5645944"/>
            <a:ext cx="1146147" cy="116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7981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28D19-6DE5-4960-91C7-C187A0438C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1702"/>
            <a:ext cx="9144000" cy="1355794"/>
          </a:xfrm>
        </p:spPr>
        <p:txBody>
          <a:bodyPr/>
          <a:lstStyle/>
          <a:p>
            <a:r>
              <a:rPr lang="en-GB" dirty="0"/>
              <a:t>Times Table </a:t>
            </a:r>
            <a:r>
              <a:rPr lang="en-GB" dirty="0" err="1"/>
              <a:t>Rockstars</a:t>
            </a:r>
            <a:r>
              <a:rPr lang="en-GB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677552-5447-4F55-905D-511B9562A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5065" y="1533939"/>
            <a:ext cx="4857543" cy="340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011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1C479-9E35-4606-BE94-C0D61C065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TT </a:t>
            </a:r>
            <a:r>
              <a:rPr lang="en-GB" dirty="0" err="1"/>
              <a:t>Rockstars</a:t>
            </a:r>
            <a:r>
              <a:rPr lang="en-GB" dirty="0"/>
              <a:t> – Battles and Awards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0E3025-821C-47FA-A6A2-4DB26BB8B6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9174" y="1819236"/>
            <a:ext cx="4409661" cy="3867396"/>
          </a:xfrm>
        </p:spPr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en-GB" sz="2800" dirty="0"/>
              <a:t>Battles will be set throughout the year. </a:t>
            </a:r>
            <a:r>
              <a:rPr lang="en-GB" sz="2800" baseline="30000" dirty="0"/>
              <a:t>.</a:t>
            </a:r>
          </a:p>
          <a:p>
            <a:pPr marL="114300" indent="0">
              <a:buNone/>
            </a:pPr>
            <a:r>
              <a:rPr lang="en-GB" sz="2800" baseline="30000" dirty="0"/>
              <a:t>When children log on they will see if there is an active battle and also if one is coming up.</a:t>
            </a:r>
          </a:p>
          <a:p>
            <a:pPr marL="114300" indent="0">
              <a:buNone/>
            </a:pPr>
            <a:endParaRPr lang="en-GB" sz="2800" baseline="30000" dirty="0"/>
          </a:p>
          <a:p>
            <a:pPr marL="114300" indent="0">
              <a:buNone/>
            </a:pPr>
            <a:r>
              <a:rPr lang="en-GB" sz="2800" dirty="0"/>
              <a:t>Awards</a:t>
            </a:r>
          </a:p>
          <a:p>
            <a:pPr marL="114300" indent="0">
              <a:buNone/>
            </a:pPr>
            <a:r>
              <a:rPr lang="en-GB" sz="2800" baseline="30000" dirty="0"/>
              <a:t>Certificates will be given out in some celebration assemblies.  These will be based on different variables: e.g. speed, number of correct answers, minutes played etc. </a:t>
            </a:r>
            <a:endParaRPr lang="en-GB" sz="2800" dirty="0"/>
          </a:p>
          <a:p>
            <a:pPr marL="114300" indent="0">
              <a:buNone/>
            </a:pPr>
            <a:endParaRPr lang="en-GB" sz="2800" baseline="30000" dirty="0"/>
          </a:p>
          <a:p>
            <a:pPr marL="114300" indent="0">
              <a:buNone/>
            </a:pPr>
            <a:endParaRPr lang="en-GB" sz="2800" baseline="30000" dirty="0"/>
          </a:p>
          <a:p>
            <a:pPr marL="114300" indent="0">
              <a:buNone/>
            </a:pPr>
            <a:endParaRPr lang="en-GB" sz="2800" baseline="30000" dirty="0"/>
          </a:p>
          <a:p>
            <a:pPr marL="114300" indent="0">
              <a:buNone/>
            </a:pPr>
            <a:endParaRPr lang="en-GB" sz="2800" baseline="30000" dirty="0"/>
          </a:p>
          <a:p>
            <a:pPr marL="114300" indent="0">
              <a:buNone/>
            </a:pPr>
            <a:endParaRPr lang="en-GB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147CEA-ED66-4EA7-B0AC-29C15FC4B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3167" y="2224171"/>
            <a:ext cx="305752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090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ADF77-2F82-4AA2-9A3B-00FC7E69D3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ytmp3free.cc_ludovico-einaudi-nuvole-bianche-youtubemp3free.org">
            <a:hlinkClick r:id="" action="ppaction://media"/>
            <a:extLst>
              <a:ext uri="{FF2B5EF4-FFF2-40B4-BE49-F238E27FC236}">
                <a16:creationId xmlns:a16="http://schemas.microsoft.com/office/drawing/2014/main" id="{099F00F0-A4DE-4996-ADD3-AE5F381924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82687" y="7889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3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2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1C479-9E35-4606-BE94-C0D61C065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Jamming Mode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0E3025-821C-47FA-A6A2-4DB26BB8B6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09567"/>
            <a:ext cx="4409661" cy="3867396"/>
          </a:xfrm>
        </p:spPr>
        <p:txBody>
          <a:bodyPr>
            <a:normAutofit/>
          </a:bodyPr>
          <a:lstStyle/>
          <a:p>
            <a:r>
              <a:rPr lang="en-GB" sz="2800" dirty="0"/>
              <a:t>Division, but children can change to multiply by clicking invert </a:t>
            </a:r>
          </a:p>
          <a:p>
            <a:pPr marL="114300" indent="0">
              <a:buNone/>
            </a:pPr>
            <a:endParaRPr lang="en-GB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F35691-1502-472E-BEC1-F4E71654E8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50" r="10109"/>
          <a:stretch/>
        </p:blipFill>
        <p:spPr>
          <a:xfrm>
            <a:off x="6172199" y="1307269"/>
            <a:ext cx="5181601" cy="382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661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1C479-9E35-4606-BE94-C0D61C065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Gig Mode – available on the 1</a:t>
            </a:r>
            <a:r>
              <a:rPr lang="en-GB" baseline="30000" dirty="0"/>
              <a:t>st</a:t>
            </a:r>
            <a:r>
              <a:rPr lang="en-GB" dirty="0"/>
              <a:t> of the month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0E3025-821C-47FA-A6A2-4DB26BB8B6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9174" y="1819236"/>
            <a:ext cx="4409661" cy="3867396"/>
          </a:xfrm>
        </p:spPr>
        <p:txBody>
          <a:bodyPr>
            <a:normAutofit fontScale="92500" lnSpcReduction="20000"/>
          </a:bodyPr>
          <a:lstStyle/>
          <a:p>
            <a:r>
              <a:rPr lang="en-GB" sz="2800" dirty="0"/>
              <a:t>Children have up to 5  minutes to answer as many questions as they can. There is no time limit for each question. </a:t>
            </a:r>
          </a:p>
          <a:p>
            <a:endParaRPr lang="en-GB" sz="2800" dirty="0"/>
          </a:p>
          <a:p>
            <a:r>
              <a:rPr lang="en-GB" sz="2800" dirty="0"/>
              <a:t>This shows teachers what they are able to do and the ones they need to practise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FEA596-5E6A-42A8-9990-02BF215E34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01" t="7129" r="10218" b="10512"/>
          <a:stretch/>
        </p:blipFill>
        <p:spPr>
          <a:xfrm>
            <a:off x="5897217" y="2067340"/>
            <a:ext cx="5247861" cy="304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827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1C479-9E35-4606-BE94-C0D61C065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Garage Mode – highly rewarding in terms of coins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0E3025-821C-47FA-A6A2-4DB26BB8B6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9174" y="1819236"/>
            <a:ext cx="4409661" cy="3867396"/>
          </a:xfrm>
        </p:spPr>
        <p:txBody>
          <a:bodyPr>
            <a:normAutofit fontScale="92500" lnSpcReduction="20000"/>
          </a:bodyPr>
          <a:lstStyle/>
          <a:p>
            <a:r>
              <a:rPr lang="en-GB" sz="2800" dirty="0"/>
              <a:t>Opportunity to practise children’s  times tables to improve their gig score</a:t>
            </a:r>
          </a:p>
          <a:p>
            <a:endParaRPr lang="en-GB" sz="2800" dirty="0"/>
          </a:p>
          <a:p>
            <a:r>
              <a:rPr lang="en-GB" sz="2800" dirty="0"/>
              <a:t>Some year groups, the times tables will be set rather than all of them being available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675328-2DF5-4057-A371-055B0CD366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87" t="22015" r="18153" b="10899"/>
          <a:stretch/>
        </p:blipFill>
        <p:spPr>
          <a:xfrm>
            <a:off x="5088835" y="1956915"/>
            <a:ext cx="5580808" cy="33273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048F47-74A9-4A5D-B691-FAA37388CD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82" t="22596" r="51413" b="35506"/>
          <a:stretch/>
        </p:blipFill>
        <p:spPr>
          <a:xfrm>
            <a:off x="8226381" y="3752934"/>
            <a:ext cx="3286445" cy="229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667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1C479-9E35-4606-BE94-C0D61C065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Studio Mode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0E3025-821C-47FA-A6A2-4DB26BB8B6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9174" y="1819236"/>
            <a:ext cx="4409661" cy="3867396"/>
          </a:xfrm>
        </p:spPr>
        <p:txBody>
          <a:bodyPr>
            <a:normAutofit fontScale="62500" lnSpcReduction="20000"/>
          </a:bodyPr>
          <a:lstStyle/>
          <a:p>
            <a:r>
              <a:rPr lang="en-GB" sz="2800" dirty="0"/>
              <a:t>Play in the Studio and answer 12 questions (all times table tables)</a:t>
            </a:r>
          </a:p>
          <a:p>
            <a:r>
              <a:rPr lang="en-GB" sz="2800" dirty="0"/>
              <a:t>This is where they will earn a Studio Speed and a Rock Status.</a:t>
            </a:r>
          </a:p>
          <a:p>
            <a:r>
              <a:rPr lang="en-GB" sz="2800" dirty="0"/>
              <a:t>They have to play 10 Studio games to earn their first Rock Status.</a:t>
            </a:r>
          </a:p>
          <a:p>
            <a:r>
              <a:rPr lang="en-GB" sz="2800" dirty="0"/>
              <a:t>They can return to the Studio at any time to improve their Studio Speed and Rock Status </a:t>
            </a:r>
          </a:p>
          <a:p>
            <a:r>
              <a:rPr lang="en-GB" sz="2800" dirty="0"/>
              <a:t>Each game is 1 minute and they need to answer as many multiplication and division questions as possible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75A935-7D5B-4BDD-9960-3305380B37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09" t="7322" r="17935" b="7613"/>
          <a:stretch/>
        </p:blipFill>
        <p:spPr>
          <a:xfrm>
            <a:off x="6284589" y="1138929"/>
            <a:ext cx="4864057" cy="360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168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1C479-9E35-4606-BE94-C0D61C065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Sound Check Mode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0E3025-821C-47FA-A6A2-4DB26BB8B6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9174" y="1819236"/>
            <a:ext cx="4409661" cy="3867396"/>
          </a:xfrm>
        </p:spPr>
        <p:txBody>
          <a:bodyPr>
            <a:normAutofit/>
          </a:bodyPr>
          <a:lstStyle/>
          <a:p>
            <a:r>
              <a:rPr lang="en-GB" sz="2800" dirty="0"/>
              <a:t>25 questions </a:t>
            </a:r>
          </a:p>
          <a:p>
            <a:r>
              <a:rPr lang="en-GB" sz="2800" dirty="0"/>
              <a:t>6 seconds for each question</a:t>
            </a:r>
          </a:p>
          <a:p>
            <a:r>
              <a:rPr lang="en-GB" sz="2800" dirty="0"/>
              <a:t>Try not to press Enter! </a:t>
            </a:r>
          </a:p>
          <a:p>
            <a:r>
              <a:rPr lang="en-GB" sz="2800" dirty="0"/>
              <a:t>Aim is to get as many correct as they can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8BC299-BA4B-4B49-85B8-DBDBF80178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29" t="10236" r="9856" b="7672"/>
          <a:stretch/>
        </p:blipFill>
        <p:spPr>
          <a:xfrm>
            <a:off x="6500445" y="2022230"/>
            <a:ext cx="4853355" cy="281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369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1C479-9E35-4606-BE94-C0D61C065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Festival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0E3025-821C-47FA-A6A2-4DB26BB8B6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9174" y="1819236"/>
            <a:ext cx="4409661" cy="3867396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The Festival is where they can take on other students from all around the world, answering any question up to 12 × 12. Each multiplayer Festival game is one minute long and they can earn 1 coin per correct answer. </a:t>
            </a:r>
            <a:endParaRPr lang="en-GB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8BC299-BA4B-4B49-85B8-DBDBF80178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29" t="10236" r="9856" b="7672"/>
          <a:stretch/>
        </p:blipFill>
        <p:spPr>
          <a:xfrm>
            <a:off x="6500445" y="2022230"/>
            <a:ext cx="4853355" cy="281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242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1C479-9E35-4606-BE94-C0D61C065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Arena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0E3025-821C-47FA-A6A2-4DB26BB8B6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9174" y="1819236"/>
            <a:ext cx="4409661" cy="3867396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The Arena is a multiplayer game where they can compete live against other children in their class. Like Garage, specific tables can be turned off by the teacher</a:t>
            </a:r>
            <a:endParaRPr lang="en-GB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8BC299-BA4B-4B49-85B8-DBDBF80178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29" t="10236" r="9856" b="7672"/>
          <a:stretch/>
        </p:blipFill>
        <p:spPr>
          <a:xfrm>
            <a:off x="6500445" y="2022230"/>
            <a:ext cx="4853355" cy="281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89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1C479-9E35-4606-BE94-C0D61C065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Rock Slam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0E3025-821C-47FA-A6A2-4DB26BB8B6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9174" y="1819236"/>
            <a:ext cx="4409661" cy="3867396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A Rock Slam allows a you to challenge someone from their class, year group or school (either a pupil or a teacher), setting a time for the </a:t>
            </a:r>
            <a:r>
              <a:rPr lang="en-GB" dirty="0" err="1"/>
              <a:t>challengee</a:t>
            </a:r>
            <a:r>
              <a:rPr lang="en-GB" dirty="0"/>
              <a:t> to beat. </a:t>
            </a:r>
          </a:p>
          <a:p>
            <a:r>
              <a:rPr lang="en-GB" dirty="0"/>
              <a:t>When the </a:t>
            </a:r>
            <a:r>
              <a:rPr lang="en-GB" dirty="0" err="1"/>
              <a:t>challengee</a:t>
            </a:r>
            <a:r>
              <a:rPr lang="en-GB" dirty="0"/>
              <a:t> logs in, they'll be able to play against the challenger's 'ghost' in a head-to-head Rock Slam! </a:t>
            </a:r>
            <a:endParaRPr lang="en-GB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8BC299-BA4B-4B49-85B8-DBDBF80178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29" t="10236" r="9856" b="7672"/>
          <a:stretch/>
        </p:blipFill>
        <p:spPr>
          <a:xfrm>
            <a:off x="6500445" y="2022230"/>
            <a:ext cx="4853355" cy="281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134858"/>
      </p:ext>
    </p:extLst>
  </p:cSld>
  <p:clrMapOvr>
    <a:masterClrMapping/>
  </p:clrMapOvr>
</p:sld>
</file>

<file path=ppt/theme/theme1.xml><?xml version="1.0" encoding="utf-8"?>
<a:theme xmlns:a="http://schemas.openxmlformats.org/drawingml/2006/main" name="Preston Hedges Trust Slide 2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D4162"/>
      </a:accent1>
      <a:accent2>
        <a:srgbClr val="DDB54C"/>
      </a:accent2>
      <a:accent3>
        <a:srgbClr val="06344C"/>
      </a:accent3>
      <a:accent4>
        <a:srgbClr val="549484"/>
      </a:accent4>
      <a:accent5>
        <a:srgbClr val="FFFFFF"/>
      </a:accent5>
      <a:accent6>
        <a:srgbClr val="FFFFFF"/>
      </a:accent6>
      <a:hlink>
        <a:srgbClr val="549484"/>
      </a:hlink>
      <a:folHlink>
        <a:srgbClr val="0D416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H Trust Version" id="{712F8F0C-BCF8-4B39-9AF4-EB4E60973F4A}" vid="{56B96F39-79A9-4259-925C-F04F6DE67C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5F0D101D575D4B87129B8637C8DE20" ma:contentTypeVersion="12" ma:contentTypeDescription="Create a new document." ma:contentTypeScope="" ma:versionID="d7001f5c0598db16838b4c7240bd80c5">
  <xsd:schema xmlns:xsd="http://www.w3.org/2001/XMLSchema" xmlns:xs="http://www.w3.org/2001/XMLSchema" xmlns:p="http://schemas.microsoft.com/office/2006/metadata/properties" xmlns:ns2="9ea00ced-cd3a-49c3-8709-c889844eed3a" xmlns:ns3="b035f479-3a50-4b01-b6e4-ee8407ffb5a9" targetNamespace="http://schemas.microsoft.com/office/2006/metadata/properties" ma:root="true" ma:fieldsID="563095aa4379028db2f48b54dada0db4" ns2:_="" ns3:_="">
    <xsd:import namespace="9ea00ced-cd3a-49c3-8709-c889844eed3a"/>
    <xsd:import namespace="b035f479-3a50-4b01-b6e4-ee8407ffb5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a00ced-cd3a-49c3-8709-c889844eed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35f479-3a50-4b01-b6e4-ee8407ffb5a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1B3A5D8-0B8B-4E36-BF52-CB911BAD53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a00ced-cd3a-49c3-8709-c889844eed3a"/>
    <ds:schemaRef ds:uri="b035f479-3a50-4b01-b6e4-ee8407ffb5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C50CD5F-E874-4A05-9550-57A2064DA25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56C8D0-78BA-496E-AB49-0F70EF314689}">
  <ds:schemaRefs>
    <ds:schemaRef ds:uri="http://www.w3.org/XML/1998/namespace"/>
    <ds:schemaRef ds:uri="http://schemas.microsoft.com/office/2006/documentManagement/types"/>
    <ds:schemaRef ds:uri="9ea00ced-cd3a-49c3-8709-c889844eed3a"/>
    <ds:schemaRef ds:uri="http://purl.org/dc/terms/"/>
    <ds:schemaRef ds:uri="http://schemas.microsoft.com/office/infopath/2007/PartnerControls"/>
    <ds:schemaRef ds:uri="http://purl.org/dc/elements/1.1/"/>
    <ds:schemaRef ds:uri="http://purl.org/dc/dcmitype/"/>
    <ds:schemaRef ds:uri="http://schemas.openxmlformats.org/package/2006/metadata/core-properties"/>
    <ds:schemaRef ds:uri="b035f479-3a50-4b01-b6e4-ee8407ffb5a9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474</TotalTime>
  <Words>413</Words>
  <Application>Microsoft Office PowerPoint</Application>
  <PresentationFormat>Widescreen</PresentationFormat>
  <Paragraphs>38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Montserrat SemiBold</vt:lpstr>
      <vt:lpstr>Preston Hedges Trust Slide 2</vt:lpstr>
      <vt:lpstr>Times Table Rockstars </vt:lpstr>
      <vt:lpstr>Jamming Mode </vt:lpstr>
      <vt:lpstr>Gig Mode – available on the 1st of the month</vt:lpstr>
      <vt:lpstr>Garage Mode – highly rewarding in terms of coins</vt:lpstr>
      <vt:lpstr>Studio Mode</vt:lpstr>
      <vt:lpstr>Sound Check Mode</vt:lpstr>
      <vt:lpstr>Festival </vt:lpstr>
      <vt:lpstr>Arena </vt:lpstr>
      <vt:lpstr>Rock Slam </vt:lpstr>
      <vt:lpstr>TT Rockstars – Battles and Awards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Tracey Coles</dc:creator>
  <cp:lastModifiedBy>Rachel Winstanley</cp:lastModifiedBy>
  <cp:revision>25</cp:revision>
  <dcterms:created xsi:type="dcterms:W3CDTF">2022-08-31T14:02:05Z</dcterms:created>
  <dcterms:modified xsi:type="dcterms:W3CDTF">2023-09-20T10:07:06Z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0x010100A95F0D101D575D4B87129B8637C8DE20</vt:lpwstr>
  </property>
</Properties>
</file>